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  <p:sldMasterId id="2147483950" r:id="rId5"/>
    <p:sldMasterId id="2147483957" r:id="rId6"/>
    <p:sldMasterId id="2147483970" r:id="rId7"/>
    <p:sldMasterId id="2147484006" r:id="rId8"/>
    <p:sldMasterId id="2147484024" r:id="rId9"/>
    <p:sldMasterId id="2147484045" r:id="rId10"/>
  </p:sldMasterIdLst>
  <p:notesMasterIdLst>
    <p:notesMasterId r:id="rId26"/>
  </p:notesMasterIdLst>
  <p:handoutMasterIdLst>
    <p:handoutMasterId r:id="rId27"/>
  </p:handoutMasterIdLst>
  <p:sldIdLst>
    <p:sldId id="256" r:id="rId11"/>
    <p:sldId id="2147375940" r:id="rId12"/>
    <p:sldId id="2147375941" r:id="rId13"/>
    <p:sldId id="2147375942" r:id="rId14"/>
    <p:sldId id="3119" r:id="rId15"/>
    <p:sldId id="2147375944" r:id="rId16"/>
    <p:sldId id="2147375951" r:id="rId17"/>
    <p:sldId id="2147376006" r:id="rId18"/>
    <p:sldId id="2147375946" r:id="rId19"/>
    <p:sldId id="2147375906" r:id="rId20"/>
    <p:sldId id="271" r:id="rId21"/>
    <p:sldId id="2147375952" r:id="rId22"/>
    <p:sldId id="2147375953" r:id="rId23"/>
    <p:sldId id="2147375954" r:id="rId24"/>
    <p:sldId id="284" r:id="rId25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A8E01B-4075-7D6D-0B85-DA821CBD4BB7}" name="Jorge Alves" initials="JA" userId="S::jorge.alves@esa.int::b9bb997d-5cce-4f65-a703-2122215a7beb" providerId="AD"/>
  <p188:author id="{5E52EF60-AE3C-9311-F22F-798EC8638AE1}" name="Filomena Iorizzo" initials="FI" userId="S::Filomena.Iorizzo@ext.esa.int::1199bfb5-482d-467b-a68b-0b63e9a3305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D9D9D9"/>
    <a:srgbClr val="8197A6"/>
    <a:srgbClr val="FEFFFF"/>
    <a:srgbClr val="003149"/>
    <a:srgbClr val="006196"/>
    <a:srgbClr val="F1666A"/>
    <a:srgbClr val="FEFEFE"/>
    <a:srgbClr val="F5F5F5"/>
    <a:srgbClr val="053249"/>
    <a:srgbClr val="003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116" y="90"/>
      </p:cViewPr>
      <p:guideLst>
        <p:guide orient="horz" pos="2160"/>
        <p:guide pos="38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ge Alves" userId="b9bb997d-5cce-4f65-a703-2122215a7beb" providerId="ADAL" clId="{9FC03156-DEB4-41EC-9883-1D2714A205CB}"/>
    <pc:docChg chg="undo redo custSel modSld">
      <pc:chgData name="Jorge Alves" userId="b9bb997d-5cce-4f65-a703-2122215a7beb" providerId="ADAL" clId="{9FC03156-DEB4-41EC-9883-1D2714A205CB}" dt="2023-10-16T21:11:43.052" v="232" actId="14100"/>
      <pc:docMkLst>
        <pc:docMk/>
      </pc:docMkLst>
      <pc:sldChg chg="addSp delSp modSp mod modTransition addAnim delAnim modAnim">
        <pc:chgData name="Jorge Alves" userId="b9bb997d-5cce-4f65-a703-2122215a7beb" providerId="ADAL" clId="{9FC03156-DEB4-41EC-9883-1D2714A205CB}" dt="2023-10-16T20:47:57.735" v="227"/>
        <pc:sldMkLst>
          <pc:docMk/>
          <pc:sldMk cId="0" sldId="256"/>
        </pc:sldMkLst>
        <pc:picChg chg="add del mod">
          <ac:chgData name="Jorge Alves" userId="b9bb997d-5cce-4f65-a703-2122215a7beb" providerId="ADAL" clId="{9FC03156-DEB4-41EC-9883-1D2714A205CB}" dt="2023-10-16T14:06:19.710" v="16" actId="478"/>
          <ac:picMkLst>
            <pc:docMk/>
            <pc:sldMk cId="0" sldId="256"/>
            <ac:picMk id="2" creationId="{07374B5C-C91A-99FF-1B38-AFB7EA64D361}"/>
          </ac:picMkLst>
        </pc:picChg>
        <pc:picChg chg="add del mod">
          <ac:chgData name="Jorge Alves" userId="b9bb997d-5cce-4f65-a703-2122215a7beb" providerId="ADAL" clId="{9FC03156-DEB4-41EC-9883-1D2714A205CB}" dt="2023-10-16T13:55:42.748" v="9" actId="478"/>
          <ac:picMkLst>
            <pc:docMk/>
            <pc:sldMk cId="0" sldId="256"/>
            <ac:picMk id="2" creationId="{82260B45-56A7-CF8C-7625-23180FE2CE52}"/>
          </ac:picMkLst>
        </pc:picChg>
        <pc:picChg chg="add del mod">
          <ac:chgData name="Jorge Alves" userId="b9bb997d-5cce-4f65-a703-2122215a7beb" providerId="ADAL" clId="{9FC03156-DEB4-41EC-9883-1D2714A205CB}" dt="2023-10-16T14:05:06.972" v="14" actId="478"/>
          <ac:picMkLst>
            <pc:docMk/>
            <pc:sldMk cId="0" sldId="256"/>
            <ac:picMk id="3" creationId="{745FD6C5-BD1B-A673-EA28-FDCF8CFA9AF3}"/>
          </ac:picMkLst>
        </pc:picChg>
        <pc:picChg chg="add del mod">
          <ac:chgData name="Jorge Alves" userId="b9bb997d-5cce-4f65-a703-2122215a7beb" providerId="ADAL" clId="{9FC03156-DEB4-41EC-9883-1D2714A205CB}" dt="2023-10-16T14:07:06.233" v="20" actId="478"/>
          <ac:picMkLst>
            <pc:docMk/>
            <pc:sldMk cId="0" sldId="256"/>
            <ac:picMk id="3" creationId="{BAB38F5A-4983-B456-578F-98F052E4A8C4}"/>
          </ac:picMkLst>
        </pc:picChg>
        <pc:picChg chg="add del mod">
          <ac:chgData name="Jorge Alves" userId="b9bb997d-5cce-4f65-a703-2122215a7beb" providerId="ADAL" clId="{9FC03156-DEB4-41EC-9883-1D2714A205CB}" dt="2023-10-16T20:07:42.013" v="198"/>
          <ac:picMkLst>
            <pc:docMk/>
            <pc:sldMk cId="0" sldId="256"/>
            <ac:picMk id="5" creationId="{77F0BAB1-F90F-0F31-D745-5DDCA7012A51}"/>
          </ac:picMkLst>
        </pc:picChg>
        <pc:picChg chg="add del mod">
          <ac:chgData name="Jorge Alves" userId="b9bb997d-5cce-4f65-a703-2122215a7beb" providerId="ADAL" clId="{9FC03156-DEB4-41EC-9883-1D2714A205CB}" dt="2023-10-16T14:07:54.736" v="22" actId="478"/>
          <ac:picMkLst>
            <pc:docMk/>
            <pc:sldMk cId="0" sldId="256"/>
            <ac:picMk id="5" creationId="{9BD71724-8B1F-5BDC-32B9-1C95379D2AFB}"/>
          </ac:picMkLst>
        </pc:picChg>
        <pc:picChg chg="add del mod">
          <ac:chgData name="Jorge Alves" userId="b9bb997d-5cce-4f65-a703-2122215a7beb" providerId="ADAL" clId="{9FC03156-DEB4-41EC-9883-1D2714A205CB}" dt="2023-10-16T13:08:41.843" v="4"/>
          <ac:picMkLst>
            <pc:docMk/>
            <pc:sldMk cId="0" sldId="256"/>
            <ac:picMk id="6" creationId="{A95206E4-82EE-1854-AC13-E439FC76658A}"/>
          </ac:picMkLst>
        </pc:picChg>
        <pc:picChg chg="add del mod">
          <ac:chgData name="Jorge Alves" userId="b9bb997d-5cce-4f65-a703-2122215a7beb" providerId="ADAL" clId="{9FC03156-DEB4-41EC-9883-1D2714A205CB}" dt="2023-10-16T14:08:53.942" v="24" actId="478"/>
          <ac:picMkLst>
            <pc:docMk/>
            <pc:sldMk cId="0" sldId="256"/>
            <ac:picMk id="6" creationId="{BBC98C52-2B5A-1766-A7B5-88C76B14720C}"/>
          </ac:picMkLst>
        </pc:picChg>
        <pc:picChg chg="add del mod">
          <ac:chgData name="Jorge Alves" userId="b9bb997d-5cce-4f65-a703-2122215a7beb" providerId="ADAL" clId="{9FC03156-DEB4-41EC-9883-1D2714A205CB}" dt="2023-10-16T20:09:42.657" v="199" actId="478"/>
          <ac:picMkLst>
            <pc:docMk/>
            <pc:sldMk cId="0" sldId="256"/>
            <ac:picMk id="6" creationId="{DED22D7D-C23A-86C5-EDB2-BACE47B7CDDB}"/>
          </ac:picMkLst>
        </pc:picChg>
        <pc:picChg chg="add del mod">
          <ac:chgData name="Jorge Alves" userId="b9bb997d-5cce-4f65-a703-2122215a7beb" providerId="ADAL" clId="{9FC03156-DEB4-41EC-9883-1D2714A205CB}" dt="2023-10-16T14:09:34.469" v="26" actId="478"/>
          <ac:picMkLst>
            <pc:docMk/>
            <pc:sldMk cId="0" sldId="256"/>
            <ac:picMk id="7" creationId="{0742153D-7947-6922-C78E-17F6E71107A2}"/>
          </ac:picMkLst>
        </pc:picChg>
        <pc:picChg chg="add del mod">
          <ac:chgData name="Jorge Alves" userId="b9bb997d-5cce-4f65-a703-2122215a7beb" providerId="ADAL" clId="{9FC03156-DEB4-41EC-9883-1D2714A205CB}" dt="2023-10-16T20:25:59.557" v="223"/>
          <ac:picMkLst>
            <pc:docMk/>
            <pc:sldMk cId="0" sldId="256"/>
            <ac:picMk id="11" creationId="{2BE6E0FC-A2DC-3CB6-9E5F-E683E770158F}"/>
          </ac:picMkLst>
        </pc:picChg>
        <pc:picChg chg="add del mod ord">
          <ac:chgData name="Jorge Alves" userId="b9bb997d-5cce-4f65-a703-2122215a7beb" providerId="ADAL" clId="{9FC03156-DEB4-41EC-9883-1D2714A205CB}" dt="2023-10-16T20:26:10.491" v="224"/>
          <ac:picMkLst>
            <pc:docMk/>
            <pc:sldMk cId="0" sldId="256"/>
            <ac:picMk id="12" creationId="{994FB715-8674-4978-3BA5-09FBE72A3F3E}"/>
          </ac:picMkLst>
        </pc:picChg>
        <pc:picChg chg="add del mod">
          <ac:chgData name="Jorge Alves" userId="b9bb997d-5cce-4f65-a703-2122215a7beb" providerId="ADAL" clId="{9FC03156-DEB4-41EC-9883-1D2714A205CB}" dt="2023-10-16T20:26:14.479" v="226"/>
          <ac:picMkLst>
            <pc:docMk/>
            <pc:sldMk cId="0" sldId="256"/>
            <ac:picMk id="13" creationId="{1CC067C0-70DC-5EE0-60F9-117BF718EE2F}"/>
          </ac:picMkLst>
        </pc:picChg>
        <pc:picChg chg="add del mod ord">
          <ac:chgData name="Jorge Alves" userId="b9bb997d-5cce-4f65-a703-2122215a7beb" providerId="ADAL" clId="{9FC03156-DEB4-41EC-9883-1D2714A205CB}" dt="2023-10-16T20:47:57.735" v="227"/>
          <ac:picMkLst>
            <pc:docMk/>
            <pc:sldMk cId="0" sldId="256"/>
            <ac:picMk id="17" creationId="{996DDF4D-7E55-E1CA-D68A-F59F6A2576E3}"/>
          </ac:picMkLst>
        </pc:picChg>
        <pc:picChg chg="add mod">
          <ac:chgData name="Jorge Alves" userId="b9bb997d-5cce-4f65-a703-2122215a7beb" providerId="ADAL" clId="{9FC03156-DEB4-41EC-9883-1D2714A205CB}" dt="2023-10-16T20:47:57.735" v="227"/>
          <ac:picMkLst>
            <pc:docMk/>
            <pc:sldMk cId="0" sldId="256"/>
            <ac:picMk id="18" creationId="{A59CCB7E-E8B7-5308-B6BD-6AF397FA44D0}"/>
          </ac:picMkLst>
        </pc:picChg>
      </pc:sldChg>
      <pc:sldChg chg="addSp delSp modSp mod modTransition modAnim">
        <pc:chgData name="Jorge Alves" userId="b9bb997d-5cce-4f65-a703-2122215a7beb" providerId="ADAL" clId="{9FC03156-DEB4-41EC-9883-1D2714A205CB}" dt="2023-10-16T20:47:57.735" v="227"/>
        <pc:sldMkLst>
          <pc:docMk/>
          <pc:sldMk cId="0" sldId="271"/>
        </pc:sldMkLst>
        <pc:spChg chg="del">
          <ac:chgData name="Jorge Alves" userId="b9bb997d-5cce-4f65-a703-2122215a7beb" providerId="ADAL" clId="{9FC03156-DEB4-41EC-9883-1D2714A205CB}" dt="2023-10-16T19:51:53.374" v="195" actId="478"/>
          <ac:spMkLst>
            <pc:docMk/>
            <pc:sldMk cId="0" sldId="271"/>
            <ac:spMk id="8" creationId="{B526E773-8288-4304-8C97-FE3E04578CA6}"/>
          </ac:spMkLst>
        </pc:spChg>
        <pc:picChg chg="add del mod">
          <ac:chgData name="Jorge Alves" userId="b9bb997d-5cce-4f65-a703-2122215a7beb" providerId="ADAL" clId="{9FC03156-DEB4-41EC-9883-1D2714A205CB}" dt="2023-10-16T20:13:22.923" v="210"/>
          <ac:picMkLst>
            <pc:docMk/>
            <pc:sldMk cId="0" sldId="271"/>
            <ac:picMk id="5" creationId="{CD60FF92-B9A7-7BD1-116A-08FB1BD08ED6}"/>
          </ac:picMkLst>
        </pc:picChg>
        <pc:picChg chg="add mod">
          <ac:chgData name="Jorge Alves" userId="b9bb997d-5cce-4f65-a703-2122215a7beb" providerId="ADAL" clId="{9FC03156-DEB4-41EC-9883-1D2714A205CB}" dt="2023-10-16T20:47:57.735" v="227"/>
          <ac:picMkLst>
            <pc:docMk/>
            <pc:sldMk cId="0" sldId="271"/>
            <ac:picMk id="8" creationId="{E1113933-F5AE-2EC4-D066-A9A0DF545328}"/>
          </ac:picMkLst>
        </pc:picChg>
      </pc:sldChg>
      <pc:sldChg chg="addSp delSp modSp mod modTransition">
        <pc:chgData name="Jorge Alves" userId="b9bb997d-5cce-4f65-a703-2122215a7beb" providerId="ADAL" clId="{9FC03156-DEB4-41EC-9883-1D2714A205CB}" dt="2023-10-16T20:47:57.735" v="227"/>
        <pc:sldMkLst>
          <pc:docMk/>
          <pc:sldMk cId="0" sldId="284"/>
        </pc:sldMkLst>
        <pc:picChg chg="add del">
          <ac:chgData name="Jorge Alves" userId="b9bb997d-5cce-4f65-a703-2122215a7beb" providerId="ADAL" clId="{9FC03156-DEB4-41EC-9883-1D2714A205CB}" dt="2023-10-16T13:45:31.931" v="7" actId="478"/>
          <ac:picMkLst>
            <pc:docMk/>
            <pc:sldMk cId="0" sldId="284"/>
            <ac:picMk id="34" creationId="{00000000-0000-0000-0000-000000000000}"/>
          </ac:picMkLst>
        </pc:picChg>
        <pc:picChg chg="add mod">
          <ac:chgData name="Jorge Alves" userId="b9bb997d-5cce-4f65-a703-2122215a7beb" providerId="ADAL" clId="{9FC03156-DEB4-41EC-9883-1D2714A205CB}" dt="2023-10-16T20:47:57.735" v="227"/>
          <ac:picMkLst>
            <pc:docMk/>
            <pc:sldMk cId="0" sldId="284"/>
            <ac:picMk id="67" creationId="{BC36CD4F-7CE2-6CDD-AE50-E505CA34430A}"/>
          </ac:picMkLst>
        </pc:picChg>
      </pc:sldChg>
      <pc:sldChg chg="addSp delSp modSp modTransition modAnim">
        <pc:chgData name="Jorge Alves" userId="b9bb997d-5cce-4f65-a703-2122215a7beb" providerId="ADAL" clId="{9FC03156-DEB4-41EC-9883-1D2714A205CB}" dt="2023-10-16T20:47:57.735" v="227"/>
        <pc:sldMkLst>
          <pc:docMk/>
          <pc:sldMk cId="1417014880" sldId="3119"/>
        </pc:sldMkLst>
        <pc:picChg chg="add del mod">
          <ac:chgData name="Jorge Alves" userId="b9bb997d-5cce-4f65-a703-2122215a7beb" providerId="ADAL" clId="{9FC03156-DEB4-41EC-9883-1D2714A205CB}" dt="2023-10-16T20:13:22.923" v="210"/>
          <ac:picMkLst>
            <pc:docMk/>
            <pc:sldMk cId="1417014880" sldId="3119"/>
            <ac:picMk id="5" creationId="{751FBDC3-A40D-DF98-D06F-916393AFE8C0}"/>
          </ac:picMkLst>
        </pc:picChg>
        <pc:picChg chg="add mod">
          <ac:chgData name="Jorge Alves" userId="b9bb997d-5cce-4f65-a703-2122215a7beb" providerId="ADAL" clId="{9FC03156-DEB4-41EC-9883-1D2714A205CB}" dt="2023-10-16T20:47:57.735" v="227"/>
          <ac:picMkLst>
            <pc:docMk/>
            <pc:sldMk cId="1417014880" sldId="3119"/>
            <ac:picMk id="9" creationId="{6D107164-CD95-5DAF-2259-6155B5823DCF}"/>
          </ac:picMkLst>
        </pc:picChg>
      </pc:sldChg>
      <pc:sldChg chg="addSp modSp modTransition">
        <pc:chgData name="Jorge Alves" userId="b9bb997d-5cce-4f65-a703-2122215a7beb" providerId="ADAL" clId="{9FC03156-DEB4-41EC-9883-1D2714A205CB}" dt="2023-10-16T20:47:57.735" v="227"/>
        <pc:sldMkLst>
          <pc:docMk/>
          <pc:sldMk cId="0" sldId="2147375906"/>
        </pc:sldMkLst>
        <pc:picChg chg="add mod">
          <ac:chgData name="Jorge Alves" userId="b9bb997d-5cce-4f65-a703-2122215a7beb" providerId="ADAL" clId="{9FC03156-DEB4-41EC-9883-1D2714A205CB}" dt="2023-10-16T20:47:57.735" v="227"/>
          <ac:picMkLst>
            <pc:docMk/>
            <pc:sldMk cId="0" sldId="2147375906"/>
            <ac:picMk id="37" creationId="{C816EB41-CB17-EEB6-B413-0471C0589774}"/>
          </ac:picMkLst>
        </pc:picChg>
      </pc:sldChg>
      <pc:sldChg chg="addSp delSp modSp mod modTransition delAnim modAnim">
        <pc:chgData name="Jorge Alves" userId="b9bb997d-5cce-4f65-a703-2122215a7beb" providerId="ADAL" clId="{9FC03156-DEB4-41EC-9883-1D2714A205CB}" dt="2023-10-16T20:47:57.735" v="227"/>
        <pc:sldMkLst>
          <pc:docMk/>
          <pc:sldMk cId="3601141687" sldId="2147375940"/>
        </pc:sldMkLst>
        <pc:picChg chg="add del mod">
          <ac:chgData name="Jorge Alves" userId="b9bb997d-5cce-4f65-a703-2122215a7beb" providerId="ADAL" clId="{9FC03156-DEB4-41EC-9883-1D2714A205CB}" dt="2023-10-16T13:08:32.661" v="3"/>
          <ac:picMkLst>
            <pc:docMk/>
            <pc:sldMk cId="3601141687" sldId="2147375940"/>
            <ac:picMk id="5" creationId="{4ADD6584-739D-1462-3F3D-1D16D2206060}"/>
          </ac:picMkLst>
        </pc:picChg>
        <pc:picChg chg="add del mod">
          <ac:chgData name="Jorge Alves" userId="b9bb997d-5cce-4f65-a703-2122215a7beb" providerId="ADAL" clId="{9FC03156-DEB4-41EC-9883-1D2714A205CB}" dt="2023-10-16T20:13:22.923" v="210"/>
          <ac:picMkLst>
            <pc:docMk/>
            <pc:sldMk cId="3601141687" sldId="2147375940"/>
            <ac:picMk id="5" creationId="{ACFFB729-57E0-8D18-9A00-E4034B230537}"/>
          </ac:picMkLst>
        </pc:picChg>
        <pc:picChg chg="add del mod">
          <ac:chgData name="Jorge Alves" userId="b9bb997d-5cce-4f65-a703-2122215a7beb" providerId="ADAL" clId="{9FC03156-DEB4-41EC-9883-1D2714A205CB}" dt="2023-10-16T13:08:41.843" v="4"/>
          <ac:picMkLst>
            <pc:docMk/>
            <pc:sldMk cId="3601141687" sldId="2147375940"/>
            <ac:picMk id="6" creationId="{8A7DBFF8-0D49-CAED-E2BB-7100C1B95DE6}"/>
          </ac:picMkLst>
        </pc:picChg>
        <pc:picChg chg="add del mod">
          <ac:chgData name="Jorge Alves" userId="b9bb997d-5cce-4f65-a703-2122215a7beb" providerId="ADAL" clId="{9FC03156-DEB4-41EC-9883-1D2714A205CB}" dt="2023-10-16T20:25:59.557" v="223"/>
          <ac:picMkLst>
            <pc:docMk/>
            <pc:sldMk cId="3601141687" sldId="2147375940"/>
            <ac:picMk id="8" creationId="{73B13300-0F49-0FFA-539E-EFE0D0E9DC1A}"/>
          </ac:picMkLst>
        </pc:picChg>
        <pc:picChg chg="del">
          <ac:chgData name="Jorge Alves" userId="b9bb997d-5cce-4f65-a703-2122215a7beb" providerId="ADAL" clId="{9FC03156-DEB4-41EC-9883-1D2714A205CB}" dt="2023-10-16T13:14:28.022" v="5" actId="478"/>
          <ac:picMkLst>
            <pc:docMk/>
            <pc:sldMk cId="3601141687" sldId="2147375940"/>
            <ac:picMk id="10" creationId="{6C8E1F38-218E-CB0C-D2B6-A4DC210C5641}"/>
          </ac:picMkLst>
        </pc:picChg>
        <pc:picChg chg="add del mod ord">
          <ac:chgData name="Jorge Alves" userId="b9bb997d-5cce-4f65-a703-2122215a7beb" providerId="ADAL" clId="{9FC03156-DEB4-41EC-9883-1D2714A205CB}" dt="2023-10-16T20:47:57.735" v="227"/>
          <ac:picMkLst>
            <pc:docMk/>
            <pc:sldMk cId="3601141687" sldId="2147375940"/>
            <ac:picMk id="11" creationId="{97040503-9540-61CC-B077-D13E9B32994F}"/>
          </ac:picMkLst>
        </pc:picChg>
        <pc:picChg chg="add mod">
          <ac:chgData name="Jorge Alves" userId="b9bb997d-5cce-4f65-a703-2122215a7beb" providerId="ADAL" clId="{9FC03156-DEB4-41EC-9883-1D2714A205CB}" dt="2023-10-16T20:47:57.735" v="227"/>
          <ac:picMkLst>
            <pc:docMk/>
            <pc:sldMk cId="3601141687" sldId="2147375940"/>
            <ac:picMk id="12" creationId="{A181A925-3ED7-2F4F-D4B0-073150FBA00D}"/>
          </ac:picMkLst>
        </pc:picChg>
      </pc:sldChg>
      <pc:sldChg chg="addSp delSp modSp mod modTransition modAnim">
        <pc:chgData name="Jorge Alves" userId="b9bb997d-5cce-4f65-a703-2122215a7beb" providerId="ADAL" clId="{9FC03156-DEB4-41EC-9883-1D2714A205CB}" dt="2023-10-16T21:11:43.052" v="232" actId="14100"/>
        <pc:sldMkLst>
          <pc:docMk/>
          <pc:sldMk cId="1073759812" sldId="2147375941"/>
        </pc:sldMkLst>
        <pc:picChg chg="add del mod">
          <ac:chgData name="Jorge Alves" userId="b9bb997d-5cce-4f65-a703-2122215a7beb" providerId="ADAL" clId="{9FC03156-DEB4-41EC-9883-1D2714A205CB}" dt="2023-10-16T20:13:22.923" v="210"/>
          <ac:picMkLst>
            <pc:docMk/>
            <pc:sldMk cId="1073759812" sldId="2147375941"/>
            <ac:picMk id="30" creationId="{5581E974-91F3-8A83-853D-42FB15D84114}"/>
          </ac:picMkLst>
        </pc:picChg>
        <pc:picChg chg="add mod">
          <ac:chgData name="Jorge Alves" userId="b9bb997d-5cce-4f65-a703-2122215a7beb" providerId="ADAL" clId="{9FC03156-DEB4-41EC-9883-1D2714A205CB}" dt="2023-10-16T20:47:57.735" v="227"/>
          <ac:picMkLst>
            <pc:docMk/>
            <pc:sldMk cId="1073759812" sldId="2147375941"/>
            <ac:picMk id="32" creationId="{5023E7CA-31B9-4BF1-CEDB-1981CD1BAE05}"/>
          </ac:picMkLst>
        </pc:picChg>
        <pc:picChg chg="add mod">
          <ac:chgData name="Jorge Alves" userId="b9bb997d-5cce-4f65-a703-2122215a7beb" providerId="ADAL" clId="{9FC03156-DEB4-41EC-9883-1D2714A205CB}" dt="2023-10-16T21:11:43.052" v="232" actId="14100"/>
          <ac:picMkLst>
            <pc:docMk/>
            <pc:sldMk cId="1073759812" sldId="2147375941"/>
            <ac:picMk id="33" creationId="{C1AABAC7-671C-1A6C-FD91-E2D0CB1265D8}"/>
          </ac:picMkLst>
        </pc:picChg>
      </pc:sldChg>
      <pc:sldChg chg="addSp delSp modSp modTransition modAnim">
        <pc:chgData name="Jorge Alves" userId="b9bb997d-5cce-4f65-a703-2122215a7beb" providerId="ADAL" clId="{9FC03156-DEB4-41EC-9883-1D2714A205CB}" dt="2023-10-16T20:47:57.735" v="227"/>
        <pc:sldMkLst>
          <pc:docMk/>
          <pc:sldMk cId="710603059" sldId="2147375942"/>
        </pc:sldMkLst>
        <pc:picChg chg="add del mod">
          <ac:chgData name="Jorge Alves" userId="b9bb997d-5cce-4f65-a703-2122215a7beb" providerId="ADAL" clId="{9FC03156-DEB4-41EC-9883-1D2714A205CB}" dt="2023-10-16T20:13:22.923" v="210"/>
          <ac:picMkLst>
            <pc:docMk/>
            <pc:sldMk cId="710603059" sldId="2147375942"/>
            <ac:picMk id="11" creationId="{34D27F79-683E-FFBC-4C15-D43A0D87739D}"/>
          </ac:picMkLst>
        </pc:picChg>
        <pc:picChg chg="add mod">
          <ac:chgData name="Jorge Alves" userId="b9bb997d-5cce-4f65-a703-2122215a7beb" providerId="ADAL" clId="{9FC03156-DEB4-41EC-9883-1D2714A205CB}" dt="2023-10-16T20:47:57.735" v="227"/>
          <ac:picMkLst>
            <pc:docMk/>
            <pc:sldMk cId="710603059" sldId="2147375942"/>
            <ac:picMk id="13" creationId="{B3AE1C60-8CF0-A16B-ED7F-66403C06D889}"/>
          </ac:picMkLst>
        </pc:picChg>
      </pc:sldChg>
      <pc:sldChg chg="addSp delSp modSp modTransition modAnim">
        <pc:chgData name="Jorge Alves" userId="b9bb997d-5cce-4f65-a703-2122215a7beb" providerId="ADAL" clId="{9FC03156-DEB4-41EC-9883-1D2714A205CB}" dt="2023-10-16T20:47:57.735" v="227"/>
        <pc:sldMkLst>
          <pc:docMk/>
          <pc:sldMk cId="3005408450" sldId="2147375944"/>
        </pc:sldMkLst>
        <pc:picChg chg="add del mod">
          <ac:chgData name="Jorge Alves" userId="b9bb997d-5cce-4f65-a703-2122215a7beb" providerId="ADAL" clId="{9FC03156-DEB4-41EC-9883-1D2714A205CB}" dt="2023-10-16T20:13:22.923" v="210"/>
          <ac:picMkLst>
            <pc:docMk/>
            <pc:sldMk cId="3005408450" sldId="2147375944"/>
            <ac:picMk id="8" creationId="{D7682A7F-4A35-7C20-7456-A828D7A53E2B}"/>
          </ac:picMkLst>
        </pc:picChg>
        <pc:picChg chg="add mod">
          <ac:chgData name="Jorge Alves" userId="b9bb997d-5cce-4f65-a703-2122215a7beb" providerId="ADAL" clId="{9FC03156-DEB4-41EC-9883-1D2714A205CB}" dt="2023-10-16T20:47:57.735" v="227"/>
          <ac:picMkLst>
            <pc:docMk/>
            <pc:sldMk cId="3005408450" sldId="2147375944"/>
            <ac:picMk id="10" creationId="{53A228B8-FF94-666E-E195-F0F2254A1CBC}"/>
          </ac:picMkLst>
        </pc:picChg>
      </pc:sldChg>
      <pc:sldChg chg="addSp delSp modSp mod modTransition modAnim">
        <pc:chgData name="Jorge Alves" userId="b9bb997d-5cce-4f65-a703-2122215a7beb" providerId="ADAL" clId="{9FC03156-DEB4-41EC-9883-1D2714A205CB}" dt="2023-10-16T20:47:57.735" v="227"/>
        <pc:sldMkLst>
          <pc:docMk/>
          <pc:sldMk cId="2079705527" sldId="2147375946"/>
        </pc:sldMkLst>
        <pc:spChg chg="mod">
          <ac:chgData name="Jorge Alves" userId="b9bb997d-5cce-4f65-a703-2122215a7beb" providerId="ADAL" clId="{9FC03156-DEB4-41EC-9883-1D2714A205CB}" dt="2023-10-16T20:15:10.923" v="215" actId="2710"/>
          <ac:spMkLst>
            <pc:docMk/>
            <pc:sldMk cId="2079705527" sldId="2147375946"/>
            <ac:spMk id="3" creationId="{1A200226-FC1F-AD79-7E2E-A828F927D874}"/>
          </ac:spMkLst>
        </pc:spChg>
        <pc:spChg chg="add del">
          <ac:chgData name="Jorge Alves" userId="b9bb997d-5cce-4f65-a703-2122215a7beb" providerId="ADAL" clId="{9FC03156-DEB4-41EC-9883-1D2714A205CB}" dt="2023-10-16T20:21:56.473" v="219" actId="22"/>
          <ac:spMkLst>
            <pc:docMk/>
            <pc:sldMk cId="2079705527" sldId="2147375946"/>
            <ac:spMk id="11" creationId="{13D0D5A7-0547-D492-01F7-C724D060CD8F}"/>
          </ac:spMkLst>
        </pc:spChg>
        <pc:picChg chg="mod">
          <ac:chgData name="Jorge Alves" userId="b9bb997d-5cce-4f65-a703-2122215a7beb" providerId="ADAL" clId="{9FC03156-DEB4-41EC-9883-1D2714A205CB}" dt="2023-10-16T20:15:34.768" v="217" actId="1076"/>
          <ac:picMkLst>
            <pc:docMk/>
            <pc:sldMk cId="2079705527" sldId="2147375946"/>
            <ac:picMk id="5" creationId="{5DEA70F3-F153-01A0-7016-C48B9B313099}"/>
          </ac:picMkLst>
        </pc:picChg>
        <pc:picChg chg="add del mod">
          <ac:chgData name="Jorge Alves" userId="b9bb997d-5cce-4f65-a703-2122215a7beb" providerId="ADAL" clId="{9FC03156-DEB4-41EC-9883-1D2714A205CB}" dt="2023-10-16T20:13:22.923" v="210"/>
          <ac:picMkLst>
            <pc:docMk/>
            <pc:sldMk cId="2079705527" sldId="2147375946"/>
            <ac:picMk id="8" creationId="{3A4503CC-2B9C-A502-93B8-226B5AFD37A0}"/>
          </ac:picMkLst>
        </pc:picChg>
        <pc:picChg chg="add mod">
          <ac:chgData name="Jorge Alves" userId="b9bb997d-5cce-4f65-a703-2122215a7beb" providerId="ADAL" clId="{9FC03156-DEB4-41EC-9883-1D2714A205CB}" dt="2023-10-16T20:47:57.735" v="227"/>
          <ac:picMkLst>
            <pc:docMk/>
            <pc:sldMk cId="2079705527" sldId="2147375946"/>
            <ac:picMk id="13" creationId="{7C261D1D-D8AA-AE9C-E4C7-79AA4BBB7783}"/>
          </ac:picMkLst>
        </pc:picChg>
      </pc:sldChg>
      <pc:sldChg chg="addSp delSp modSp modTransition modAnim">
        <pc:chgData name="Jorge Alves" userId="b9bb997d-5cce-4f65-a703-2122215a7beb" providerId="ADAL" clId="{9FC03156-DEB4-41EC-9883-1D2714A205CB}" dt="2023-10-16T20:47:57.735" v="227"/>
        <pc:sldMkLst>
          <pc:docMk/>
          <pc:sldMk cId="745842973" sldId="2147375951"/>
        </pc:sldMkLst>
        <pc:picChg chg="add del mod">
          <ac:chgData name="Jorge Alves" userId="b9bb997d-5cce-4f65-a703-2122215a7beb" providerId="ADAL" clId="{9FC03156-DEB4-41EC-9883-1D2714A205CB}" dt="2023-10-16T20:13:22.923" v="210"/>
          <ac:picMkLst>
            <pc:docMk/>
            <pc:sldMk cId="745842973" sldId="2147375951"/>
            <ac:picMk id="9" creationId="{C6C03C0F-5CC9-42EC-C7BA-15B7CCBFC57E}"/>
          </ac:picMkLst>
        </pc:picChg>
        <pc:picChg chg="add mod">
          <ac:chgData name="Jorge Alves" userId="b9bb997d-5cce-4f65-a703-2122215a7beb" providerId="ADAL" clId="{9FC03156-DEB4-41EC-9883-1D2714A205CB}" dt="2023-10-16T20:47:57.735" v="227"/>
          <ac:picMkLst>
            <pc:docMk/>
            <pc:sldMk cId="745842973" sldId="2147375951"/>
            <ac:picMk id="11" creationId="{DC4693E9-1612-39B3-3A8E-C6531AE53CC4}"/>
          </ac:picMkLst>
        </pc:picChg>
      </pc:sldChg>
      <pc:sldChg chg="addSp delSp modSp modTransition modAnim">
        <pc:chgData name="Jorge Alves" userId="b9bb997d-5cce-4f65-a703-2122215a7beb" providerId="ADAL" clId="{9FC03156-DEB4-41EC-9883-1D2714A205CB}" dt="2023-10-16T20:47:57.735" v="227"/>
        <pc:sldMkLst>
          <pc:docMk/>
          <pc:sldMk cId="1732444021" sldId="2147375952"/>
        </pc:sldMkLst>
        <pc:picChg chg="add del mod">
          <ac:chgData name="Jorge Alves" userId="b9bb997d-5cce-4f65-a703-2122215a7beb" providerId="ADAL" clId="{9FC03156-DEB4-41EC-9883-1D2714A205CB}" dt="2023-10-16T20:13:22.923" v="210"/>
          <ac:picMkLst>
            <pc:docMk/>
            <pc:sldMk cId="1732444021" sldId="2147375952"/>
            <ac:picMk id="5" creationId="{4DFB07E7-7F9F-8912-D4D9-D369EA9F2B06}"/>
          </ac:picMkLst>
        </pc:picChg>
        <pc:picChg chg="add mod">
          <ac:chgData name="Jorge Alves" userId="b9bb997d-5cce-4f65-a703-2122215a7beb" providerId="ADAL" clId="{9FC03156-DEB4-41EC-9883-1D2714A205CB}" dt="2023-10-16T20:47:57.735" v="227"/>
          <ac:picMkLst>
            <pc:docMk/>
            <pc:sldMk cId="1732444021" sldId="2147375952"/>
            <ac:picMk id="11" creationId="{623AABE3-67BA-688D-F03B-FDCD69907A7D}"/>
          </ac:picMkLst>
        </pc:picChg>
      </pc:sldChg>
      <pc:sldChg chg="addSp modSp modTransition">
        <pc:chgData name="Jorge Alves" userId="b9bb997d-5cce-4f65-a703-2122215a7beb" providerId="ADAL" clId="{9FC03156-DEB4-41EC-9883-1D2714A205CB}" dt="2023-10-16T20:47:57.735" v="227"/>
        <pc:sldMkLst>
          <pc:docMk/>
          <pc:sldMk cId="2522719095" sldId="2147375953"/>
        </pc:sldMkLst>
        <pc:picChg chg="add mod">
          <ac:chgData name="Jorge Alves" userId="b9bb997d-5cce-4f65-a703-2122215a7beb" providerId="ADAL" clId="{9FC03156-DEB4-41EC-9883-1D2714A205CB}" dt="2023-10-16T20:47:57.735" v="227"/>
          <ac:picMkLst>
            <pc:docMk/>
            <pc:sldMk cId="2522719095" sldId="2147375953"/>
            <ac:picMk id="5" creationId="{F6ECE705-5C1F-14C7-7142-BCA314D8B983}"/>
          </ac:picMkLst>
        </pc:picChg>
      </pc:sldChg>
      <pc:sldChg chg="addSp modSp modTransition">
        <pc:chgData name="Jorge Alves" userId="b9bb997d-5cce-4f65-a703-2122215a7beb" providerId="ADAL" clId="{9FC03156-DEB4-41EC-9883-1D2714A205CB}" dt="2023-10-16T20:47:57.735" v="227"/>
        <pc:sldMkLst>
          <pc:docMk/>
          <pc:sldMk cId="3850600922" sldId="2147375954"/>
        </pc:sldMkLst>
        <pc:picChg chg="add mod">
          <ac:chgData name="Jorge Alves" userId="b9bb997d-5cce-4f65-a703-2122215a7beb" providerId="ADAL" clId="{9FC03156-DEB4-41EC-9883-1D2714A205CB}" dt="2023-10-16T20:47:57.735" v="227"/>
          <ac:picMkLst>
            <pc:docMk/>
            <pc:sldMk cId="3850600922" sldId="2147375954"/>
            <ac:picMk id="3" creationId="{FB39F57A-319D-4FC4-4FF7-F93745429C27}"/>
          </ac:picMkLst>
        </pc:picChg>
      </pc:sldChg>
      <pc:sldChg chg="addSp delSp modSp mod modTransition modAnim">
        <pc:chgData name="Jorge Alves" userId="b9bb997d-5cce-4f65-a703-2122215a7beb" providerId="ADAL" clId="{9FC03156-DEB4-41EC-9883-1D2714A205CB}" dt="2023-10-16T20:47:57.735" v="227"/>
        <pc:sldMkLst>
          <pc:docMk/>
          <pc:sldMk cId="3911762850" sldId="2147376006"/>
        </pc:sldMkLst>
        <pc:spChg chg="mod">
          <ac:chgData name="Jorge Alves" userId="b9bb997d-5cce-4f65-a703-2122215a7beb" providerId="ADAL" clId="{9FC03156-DEB4-41EC-9883-1D2714A205CB}" dt="2023-10-16T19:50:48.140" v="194" actId="20577"/>
          <ac:spMkLst>
            <pc:docMk/>
            <pc:sldMk cId="3911762850" sldId="2147376006"/>
            <ac:spMk id="5" creationId="{C3833BDB-B586-DD60-70A5-5DEC9BBF7A66}"/>
          </ac:spMkLst>
        </pc:spChg>
        <pc:picChg chg="add del mod">
          <ac:chgData name="Jorge Alves" userId="b9bb997d-5cce-4f65-a703-2122215a7beb" providerId="ADAL" clId="{9FC03156-DEB4-41EC-9883-1D2714A205CB}" dt="2023-10-16T20:13:22.923" v="210"/>
          <ac:picMkLst>
            <pc:docMk/>
            <pc:sldMk cId="3911762850" sldId="2147376006"/>
            <ac:picMk id="9" creationId="{00B4B63B-5793-4C25-77E6-BFB7E7888197}"/>
          </ac:picMkLst>
        </pc:picChg>
        <pc:picChg chg="add mod">
          <ac:chgData name="Jorge Alves" userId="b9bb997d-5cce-4f65-a703-2122215a7beb" providerId="ADAL" clId="{9FC03156-DEB4-41EC-9883-1D2714A205CB}" dt="2023-10-16T20:47:57.735" v="227"/>
          <ac:picMkLst>
            <pc:docMk/>
            <pc:sldMk cId="3911762850" sldId="2147376006"/>
            <ac:picMk id="11" creationId="{C10E193C-9587-1984-41AE-FEFC3859631B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10/16/2023</a:t>
            </a:fld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sz="1600">
              <a:latin typeface="NotesEsa" panose="0200050603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587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521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33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3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2885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600" y="3351588"/>
            <a:ext cx="11844000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EFFFF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872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3DFCA419-798B-4A85-9CB9-0CC110EDC3C5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28" y="6458298"/>
            <a:ext cx="9956800" cy="405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8F9C73A-7B63-46A0-AF65-FB008D7B243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1D34A1-A85F-4AB9-A14F-720A9143490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E95074FC-90B8-4B56-BD4B-F0811B2E095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E1F460-950B-425E-B5D1-80B3597D930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88B9D84-E353-4864-96E7-23BBF52A7D38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0E94D7-200B-499D-8560-F14FD5A2D41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283FBC-1301-40DC-A42B-EBA4F27E6D3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45158A-2A8D-437F-903C-C03187D0BC7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25337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224000" cy="6876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7998"/>
            <a:ext cx="12225600" cy="6893996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982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600" y="3351588"/>
            <a:ext cx="118080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72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9ED2187-7931-40B7-9BC1-1A6AE8B73A3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5">
            <a:extLst>
              <a:ext uri="{FF2B5EF4-FFF2-40B4-BE49-F238E27FC236}">
                <a16:creationId xmlns:a16="http://schemas.microsoft.com/office/drawing/2014/main" id="{27D117D3-3E70-4E67-AADE-F4BE2C9CBADB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0" y="6462915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E8473C0F-96FF-442B-AD1A-D164754D04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9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169177D-0A1A-473D-A441-30308DA5D34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5">
            <a:extLst>
              <a:ext uri="{FF2B5EF4-FFF2-40B4-BE49-F238E27FC236}">
                <a16:creationId xmlns:a16="http://schemas.microsoft.com/office/drawing/2014/main" id="{A1C08A2A-43B0-4D03-AF1E-0D004DAB9E1F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" y="6457573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070BDC-06FB-4960-A8DE-239278850BE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640A77-6BB0-440C-B4B4-E095D11A8E6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685DA0-8643-4F78-942D-E0F5AC953F36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45C1A6-E95B-4684-B90E-1AB073216CB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F47824-5F4C-42F6-B2CB-5C8D93933C8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9298AB-B73B-4BCE-AD0B-615D07924CA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AA659B-2889-412E-B001-118542FA805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CC9EA0-FA2B-4636-BCE8-61BB80EF578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075600-BA77-42EA-BD8B-FEC39689263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2837CAC-2596-4110-B647-8349D245EFE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C32E14-FE8F-48C1-9574-E90E820F005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5A0856-D4D7-48CA-BEB5-F03C57058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3F7FC02-E96C-496F-8FE0-B826EAA32C9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1290CC-4BA6-42BC-A7F8-883A979F93E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71754D-8A8B-4A11-BDAF-DD4DE65012F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F9685A-3C9D-46AF-96E3-144FC01E8D9B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693492" y="0"/>
            <a:ext cx="1293824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F7EBEFD-575C-41B1-A67E-5CFB4555D1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B07C0CE-868D-441F-9172-855E6BBC993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D9BD8BD-E627-4DB4-995D-EF9C10CE7A3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A082AF12-8B0D-46A0-A0F7-B4CDDC2964B6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9" y="6455482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308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C1914C-858A-4B0F-850A-1FE5BA427F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224000" cy="6876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7998"/>
            <a:ext cx="12225600" cy="6893996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982" y="5258119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1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600" y="3351588"/>
            <a:ext cx="11808000" cy="707886"/>
          </a:xfrm>
          <a:prstGeom prst="rect">
            <a:avLst/>
          </a:prstGeom>
        </p:spPr>
        <p:txBody>
          <a:bodyPr/>
          <a:lstStyle>
            <a:lvl1pPr algn="l">
              <a:defRPr sz="398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3" y="5406992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19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11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19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197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72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6" y="6202802"/>
            <a:ext cx="27507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9ED2187-7931-40B7-9BC1-1A6AE8B73A3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5">
            <a:extLst>
              <a:ext uri="{FF2B5EF4-FFF2-40B4-BE49-F238E27FC236}">
                <a16:creationId xmlns:a16="http://schemas.microsoft.com/office/drawing/2014/main" id="{27D117D3-3E70-4E67-AADE-F4BE2C9CBADB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0" y="6462915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96958"/>
      </p:ext>
    </p:extLst>
  </p:cSld>
  <p:clrMapOvr>
    <a:masterClrMapping/>
  </p:clrMapOvr>
  <p:hf sldNum="0"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9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070BDC-06FB-4960-A8DE-239278850BE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965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640A77-6BB0-440C-B4B4-E095D11A8E6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3164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685DA0-8643-4F78-942D-E0F5AC953F36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45C1A6-E95B-4684-B90E-1AB073216CB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5906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60" y="1673225"/>
            <a:ext cx="5804673" cy="431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F47824-5F4C-42F6-B2CB-5C8D93933C8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9298AB-B73B-4BCE-AD0B-615D07924CA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741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AA659B-2889-412E-B001-118542FA805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CC9EA0-FA2B-4636-BCE8-61BB80EF578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8222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006762"/>
                </a:solidFill>
              </a:defRPr>
            </a:lvl1pPr>
            <a:lvl2pPr>
              <a:defRPr sz="1795">
                <a:solidFill>
                  <a:srgbClr val="006762"/>
                </a:solidFill>
              </a:defRPr>
            </a:lvl2pPr>
            <a:lvl3pPr>
              <a:defRPr sz="1795">
                <a:solidFill>
                  <a:srgbClr val="006762"/>
                </a:solidFill>
              </a:defRPr>
            </a:lvl3pPr>
            <a:lvl4pPr>
              <a:defRPr sz="1795">
                <a:solidFill>
                  <a:srgbClr val="006762"/>
                </a:solidFill>
              </a:defRPr>
            </a:lvl4pPr>
            <a:lvl5pPr>
              <a:defRPr sz="1795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075600-BA77-42EA-BD8B-FEC39689263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2837CAC-2596-4110-B647-8349D245EFE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0727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960136"/>
                </a:solidFill>
              </a:defRPr>
            </a:lvl1pPr>
            <a:lvl2pPr>
              <a:defRPr sz="1795">
                <a:solidFill>
                  <a:srgbClr val="960136"/>
                </a:solidFill>
              </a:defRPr>
            </a:lvl2pPr>
            <a:lvl3pPr>
              <a:defRPr sz="1795">
                <a:solidFill>
                  <a:srgbClr val="960136"/>
                </a:solidFill>
              </a:defRPr>
            </a:lvl3pPr>
            <a:lvl4pPr>
              <a:defRPr sz="1795">
                <a:solidFill>
                  <a:srgbClr val="960136"/>
                </a:solidFill>
              </a:defRPr>
            </a:lvl4pPr>
            <a:lvl5pPr>
              <a:defRPr sz="1795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C32E14-FE8F-48C1-9574-E90E820F005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5A0856-D4D7-48CA-BEB5-F03C57058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125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A5977A4-BB16-49BB-AB1A-4481F0EDC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9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1D0BD0C-90FA-4A65-A211-20F51E26211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E218FD4-D33E-4CCA-83D9-138CB8B5B44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D090B4E4-9F3E-4CA2-B242-40F8E5033645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6" y="6456393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A75534"/>
                </a:solidFill>
              </a:defRPr>
            </a:lvl1pPr>
            <a:lvl2pPr>
              <a:defRPr sz="1795">
                <a:solidFill>
                  <a:srgbClr val="A75534"/>
                </a:solidFill>
              </a:defRPr>
            </a:lvl2pPr>
            <a:lvl3pPr>
              <a:defRPr sz="1795">
                <a:solidFill>
                  <a:srgbClr val="A75534"/>
                </a:solidFill>
              </a:defRPr>
            </a:lvl3pPr>
            <a:lvl4pPr>
              <a:defRPr sz="1795">
                <a:solidFill>
                  <a:srgbClr val="A75534"/>
                </a:solidFill>
              </a:defRPr>
            </a:lvl4pPr>
            <a:lvl5pPr>
              <a:defRPr sz="1795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3F7FC02-E96C-496F-8FE0-B826EAA32C9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1290CC-4BA6-42BC-A7F8-883A979F93E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5970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1E3378"/>
                </a:solidFill>
              </a:defRPr>
            </a:lvl1pPr>
            <a:lvl2pPr>
              <a:defRPr sz="1795">
                <a:solidFill>
                  <a:srgbClr val="1E3378"/>
                </a:solidFill>
              </a:defRPr>
            </a:lvl2pPr>
            <a:lvl3pPr>
              <a:defRPr sz="1795">
                <a:solidFill>
                  <a:srgbClr val="1E3378"/>
                </a:solidFill>
              </a:defRPr>
            </a:lvl3pPr>
            <a:lvl4pPr>
              <a:defRPr sz="1795">
                <a:solidFill>
                  <a:srgbClr val="1E3378"/>
                </a:solidFill>
              </a:defRPr>
            </a:lvl4pPr>
            <a:lvl5pPr>
              <a:defRPr sz="1795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71754D-8A8B-4A11-BDAF-DD4DE65012F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F9685A-3C9D-46AF-96E3-144FC01E8D9B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549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693492" y="0"/>
            <a:ext cx="1293824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6" y="2011306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9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9"/>
            <a:ext cx="2820471" cy="314495"/>
          </a:xfrm>
          <a:prstGeom prst="rect">
            <a:avLst/>
          </a:prstGeom>
        </p:spPr>
        <p:txBody>
          <a:bodyPr vert="horz" lIns="65971" tIns="32986" rIns="65971" bIns="3298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6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34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6" y="1740025"/>
            <a:ext cx="2827111" cy="261521"/>
          </a:xfrm>
          <a:prstGeom prst="rect">
            <a:avLst/>
          </a:prstGeom>
        </p:spPr>
        <p:txBody>
          <a:bodyPr vert="horz" lIns="65971" tIns="32986" rIns="65971" bIns="3298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4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4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6" y="4406776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496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7302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1" y="0"/>
            <a:ext cx="12231921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2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8007"/>
            <a:ext cx="11795829" cy="552915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1C33BC-2B09-AB5D-E532-22355C1E9B9E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2225"/>
            <a:ext cx="9984026" cy="405130"/>
          </a:xfrm>
          <a:prstGeom prst="rect">
            <a:avLst/>
          </a:prstGeom>
        </p:spPr>
      </p:pic>
      <p:sp>
        <p:nvSpPr>
          <p:cNvPr id="4" name="Text Box 34">
            <a:extLst>
              <a:ext uri="{FF2B5EF4-FFF2-40B4-BE49-F238E27FC236}">
                <a16:creationId xmlns:a16="http://schemas.microsoft.com/office/drawing/2014/main" id="{6A16F9B9-0EFD-1AFE-F1B1-3DAE2AAC99F3}"/>
              </a:ext>
            </a:extLst>
          </p:cNvPr>
          <p:cNvSpPr txBox="1">
            <a:spLocks noChangeAspect="1" noChangeArrowheads="1"/>
          </p:cNvSpPr>
          <p:nvPr userDrawn="1"/>
        </p:nvSpPr>
        <p:spPr bwMode="auto">
          <a:xfrm>
            <a:off x="5698046" y="6241745"/>
            <a:ext cx="6308433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 eaLnBrk="1" hangingPunct="1">
              <a:spcBef>
                <a:spcPct val="50000"/>
              </a:spcBef>
            </a:pPr>
            <a:r>
              <a:rPr lang="en-GB" sz="798" noProof="1">
                <a:solidFill>
                  <a:schemeClr val="bg1"/>
                </a:solidFill>
                <a:latin typeface="Verdana" pitchFamily="34" charset="0"/>
                <a:ea typeface="+mn-ea"/>
              </a:rPr>
              <a:t>  </a:t>
            </a:r>
            <a:fld id="{71EAD4F2-866B-304A-9A50-FC7592816342}" type="slidenum">
              <a:rPr lang="en-GB" sz="798" noProof="1" smtClean="0">
                <a:solidFill>
                  <a:schemeClr val="bg1"/>
                </a:solidFill>
                <a:latin typeface="Verdana" pitchFamily="34" charset="0"/>
                <a:ea typeface="+mn-ea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GB" sz="798" noProof="1">
              <a:solidFill>
                <a:schemeClr val="bg1"/>
              </a:solidFill>
              <a:latin typeface="Verdana" pitchFamily="34" charset="0"/>
              <a:ea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001288-1D80-0AB1-302C-CFB4B4AE06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5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8150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2" y="0"/>
            <a:ext cx="12225339" cy="6858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0">
              <a:solidFill>
                <a:schemeClr val="lt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755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6000" y="252734"/>
            <a:ext cx="10108800" cy="369332"/>
          </a:xfrm>
        </p:spPr>
        <p:txBody>
          <a:bodyPr lIns="0" tIns="0" rIns="0" bIns="0"/>
          <a:lstStyle>
            <a:lvl1pPr>
              <a:defRPr sz="2400" b="1" i="0">
                <a:solidFill>
                  <a:srgbClr val="FDFF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44772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ARK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8744F55-B9AF-3D6E-B32F-B406DF08796A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" y="6452870"/>
            <a:ext cx="9956800" cy="40513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C1AB306-F381-8228-B057-99C62B3ED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4" name="Text Box 34">
            <a:extLst>
              <a:ext uri="{FF2B5EF4-FFF2-40B4-BE49-F238E27FC236}">
                <a16:creationId xmlns:a16="http://schemas.microsoft.com/office/drawing/2014/main" id="{9DE6180C-7FC4-7816-3AC0-CB84F1941EC6}"/>
              </a:ext>
            </a:extLst>
          </p:cNvPr>
          <p:cNvSpPr txBox="1">
            <a:spLocks noChangeAspect="1" noChangeArrowheads="1"/>
          </p:cNvSpPr>
          <p:nvPr userDrawn="1"/>
        </p:nvSpPr>
        <p:spPr bwMode="auto">
          <a:xfrm>
            <a:off x="3289922" y="6241745"/>
            <a:ext cx="8716557" cy="20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 eaLnBrk="1" hangingPunct="1">
              <a:spcBef>
                <a:spcPct val="50000"/>
              </a:spcBef>
            </a:pPr>
            <a:r>
              <a:rPr lang="en-GB" sz="800" noProof="1">
                <a:solidFill>
                  <a:schemeClr val="bg1"/>
                </a:solidFill>
                <a:latin typeface="Verdana" pitchFamily="34" charset="0"/>
                <a:ea typeface="+mn-ea"/>
              </a:rPr>
              <a:t>  </a:t>
            </a:r>
            <a:fld id="{71EAD4F2-866B-304A-9A50-FC7592816342}" type="slidenum">
              <a:rPr lang="en-GB" sz="800" noProof="1" smtClean="0">
                <a:solidFill>
                  <a:schemeClr val="bg1"/>
                </a:solidFill>
                <a:latin typeface="Verdana" pitchFamily="34" charset="0"/>
                <a:ea typeface="+mn-ea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chemeClr val="bg1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478494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28859" y="5258119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1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600" y="3351588"/>
            <a:ext cx="11844000" cy="707886"/>
          </a:xfrm>
          <a:prstGeom prst="rect">
            <a:avLst/>
          </a:prstGeom>
        </p:spPr>
        <p:txBody>
          <a:bodyPr/>
          <a:lstStyle>
            <a:lvl1pPr>
              <a:defRPr sz="3989">
                <a:solidFill>
                  <a:srgbClr val="FEFFFF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872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3DFCA419-798B-4A85-9CB9-0CC110EDC3C5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28" y="6458298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8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E8473C0F-96FF-442B-AD1A-D164754D04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169177D-0A1A-473D-A441-30308DA5D34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5">
            <a:extLst>
              <a:ext uri="{FF2B5EF4-FFF2-40B4-BE49-F238E27FC236}">
                <a16:creationId xmlns:a16="http://schemas.microsoft.com/office/drawing/2014/main" id="{A1C08A2A-43B0-4D03-AF1E-0D004DAB9E1F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1" y="6584400"/>
            <a:ext cx="1638000" cy="10440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" y="6457573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6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EA3B2CC-22C7-4C59-85A3-CCCBA769164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F7EBEFD-575C-41B1-A67E-5CFB4555D1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B07C0CE-868D-441F-9172-855E6BBC993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D9BD8BD-E627-4DB4-995D-EF9C10CE7A3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A082AF12-8B0D-46A0-A0F7-B4CDDC2964B6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1" y="6584400"/>
            <a:ext cx="1638000" cy="10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9" y="6455482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965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A5977A4-BB16-49BB-AB1A-4481F0EDC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9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1D0BD0C-90FA-4A65-A211-20F51E26211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E218FD4-D33E-4CCA-83D9-138CB8B5B44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D090B4E4-9F3E-4CA2-B242-40F8E5033645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1" y="6584400"/>
            <a:ext cx="1638000" cy="10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6" y="6456393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534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EA3B2CC-22C7-4C59-85A3-CCCBA769164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6553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3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39158341"/>
              </p:ext>
            </p:extLst>
          </p:nvPr>
        </p:nvGraphicFramePr>
        <p:xfrm>
          <a:off x="278275" y="1348842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C25CBC-BE3D-46D1-BD43-1C74BF3C27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32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38956742"/>
              </p:ext>
            </p:extLst>
          </p:nvPr>
        </p:nvGraphicFramePr>
        <p:xfrm>
          <a:off x="279036" y="1219355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E83576-B81F-4D84-AFEF-710D604A14C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00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421695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B44DB30-7F29-4F51-82E6-3F45F638C91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3331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8F9C73A-7B63-46A0-AF65-FB008D7B243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6237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1D34A1-A85F-4AB9-A14F-720A9143490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273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2992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5">
                <a:solidFill>
                  <a:srgbClr val="335E6F"/>
                </a:solidFill>
              </a:defRPr>
            </a:lvl1pPr>
            <a:lvl2pPr>
              <a:defRPr sz="1795">
                <a:solidFill>
                  <a:srgbClr val="335E6F"/>
                </a:solidFill>
              </a:defRPr>
            </a:lvl2pPr>
            <a:lvl3pPr>
              <a:defRPr sz="1795">
                <a:solidFill>
                  <a:srgbClr val="335E6F"/>
                </a:solidFill>
              </a:defRPr>
            </a:lvl3pPr>
            <a:lvl4pPr>
              <a:defRPr sz="1795">
                <a:solidFill>
                  <a:srgbClr val="335E6F"/>
                </a:solidFill>
              </a:defRPr>
            </a:lvl4pPr>
            <a:lvl5pPr>
              <a:defRPr sz="1795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E95074FC-90B8-4B56-BD4B-F0811B2E095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6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E1F460-950B-425E-B5D1-80B3597D930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993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39158341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C25CBC-BE3D-46D1-BD43-1C74BF3C27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>
                <a:solidFill>
                  <a:srgbClr val="76C8AE"/>
                </a:solidFill>
              </a:defRPr>
            </a:lvl1pPr>
            <a:lvl2pPr>
              <a:defRPr sz="1795">
                <a:solidFill>
                  <a:srgbClr val="76C8AE"/>
                </a:solidFill>
              </a:defRPr>
            </a:lvl2pPr>
            <a:lvl3pPr>
              <a:defRPr sz="1795">
                <a:solidFill>
                  <a:srgbClr val="76C8AE"/>
                </a:solidFill>
              </a:defRPr>
            </a:lvl3pPr>
            <a:lvl4pPr>
              <a:defRPr sz="1795">
                <a:solidFill>
                  <a:srgbClr val="76C8AE"/>
                </a:solidFill>
              </a:defRPr>
            </a:lvl4pPr>
            <a:lvl5pPr>
              <a:defRPr sz="1795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88B9D84-E353-4864-96E7-23BBF52A7D38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6293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0E94D7-200B-499D-8560-F14FD5A2D41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6987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>
                <a:solidFill>
                  <a:srgbClr val="FFCC4E"/>
                </a:solidFill>
              </a:defRPr>
            </a:lvl1pPr>
            <a:lvl2pPr>
              <a:defRPr sz="1795">
                <a:solidFill>
                  <a:srgbClr val="FFCC4E"/>
                </a:solidFill>
              </a:defRPr>
            </a:lvl2pPr>
            <a:lvl3pPr>
              <a:defRPr sz="1795">
                <a:solidFill>
                  <a:srgbClr val="FFCC4E"/>
                </a:solidFill>
              </a:defRPr>
            </a:lvl3pPr>
            <a:lvl4pPr>
              <a:defRPr sz="1795">
                <a:solidFill>
                  <a:srgbClr val="FFCC4E"/>
                </a:solidFill>
              </a:defRPr>
            </a:lvl4pPr>
            <a:lvl5pPr>
              <a:defRPr sz="1795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283FBC-1301-40DC-A42B-EBA4F27E6D3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6023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>
                <a:solidFill>
                  <a:srgbClr val="009BDB"/>
                </a:solidFill>
              </a:defRPr>
            </a:lvl1pPr>
            <a:lvl2pPr>
              <a:defRPr sz="1795">
                <a:solidFill>
                  <a:srgbClr val="009BDB"/>
                </a:solidFill>
              </a:defRPr>
            </a:lvl2pPr>
            <a:lvl3pPr>
              <a:defRPr sz="1795">
                <a:solidFill>
                  <a:srgbClr val="009BDB"/>
                </a:solidFill>
              </a:defRPr>
            </a:lvl3pPr>
            <a:lvl4pPr>
              <a:defRPr sz="1795">
                <a:solidFill>
                  <a:srgbClr val="009BDB"/>
                </a:solidFill>
              </a:defRPr>
            </a:lvl4pPr>
            <a:lvl5pPr>
              <a:defRPr sz="1795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45158A-2A8D-437F-903C-C03187D0BC7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5470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2" y="0"/>
            <a:ext cx="12225337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6" y="2011306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9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9"/>
            <a:ext cx="2820471" cy="314495"/>
          </a:xfrm>
          <a:prstGeom prst="rect">
            <a:avLst/>
          </a:prstGeom>
        </p:spPr>
        <p:txBody>
          <a:bodyPr vert="horz" lIns="65971" tIns="32986" rIns="65971" bIns="3298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6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34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6" y="1740025"/>
            <a:ext cx="2827111" cy="261521"/>
          </a:xfrm>
          <a:prstGeom prst="rect">
            <a:avLst/>
          </a:prstGeom>
        </p:spPr>
        <p:txBody>
          <a:bodyPr vert="horz" lIns="65971" tIns="32986" rIns="65971" bIns="3298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4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4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6" y="4406776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496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96828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224000" cy="6876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7998"/>
            <a:ext cx="12225600" cy="6893996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982" y="5258119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1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600" y="3351588"/>
            <a:ext cx="11808000" cy="707886"/>
          </a:xfrm>
          <a:prstGeom prst="rect">
            <a:avLst/>
          </a:prstGeom>
        </p:spPr>
        <p:txBody>
          <a:bodyPr/>
          <a:lstStyle>
            <a:lvl1pPr algn="l">
              <a:defRPr sz="398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3" y="5406992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19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11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19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19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72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6" y="6202802"/>
            <a:ext cx="27507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9ED2187-7931-40B7-9BC1-1A6AE8B73A3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5">
            <a:extLst>
              <a:ext uri="{FF2B5EF4-FFF2-40B4-BE49-F238E27FC236}">
                <a16:creationId xmlns:a16="http://schemas.microsoft.com/office/drawing/2014/main" id="{27D117D3-3E70-4E67-AADE-F4BE2C9CBADB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0" y="6462915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91031"/>
      </p:ext>
    </p:extLst>
  </p:cSld>
  <p:clrMapOvr>
    <a:masterClrMapping/>
  </p:clrMapOvr>
  <p:hf sldNum="0" hd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9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070BDC-06FB-4960-A8DE-239278850BE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8243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640A77-6BB0-440C-B4B4-E095D11A8E6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6057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685DA0-8643-4F78-942D-E0F5AC953F36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45C1A6-E95B-4684-B90E-1AB073216CB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9559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60" y="1673225"/>
            <a:ext cx="5804673" cy="431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F47824-5F4C-42F6-B2CB-5C8D93933C8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9298AB-B73B-4BCE-AD0B-615D07924CA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69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38956742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E83576-B81F-4D84-AFEF-710D604A14C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AA659B-2889-412E-B001-118542FA805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CC9EA0-FA2B-4636-BCE8-61BB80EF578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909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006762"/>
                </a:solidFill>
              </a:defRPr>
            </a:lvl1pPr>
            <a:lvl2pPr>
              <a:defRPr sz="1795">
                <a:solidFill>
                  <a:srgbClr val="006762"/>
                </a:solidFill>
              </a:defRPr>
            </a:lvl2pPr>
            <a:lvl3pPr>
              <a:defRPr sz="1795">
                <a:solidFill>
                  <a:srgbClr val="006762"/>
                </a:solidFill>
              </a:defRPr>
            </a:lvl3pPr>
            <a:lvl4pPr>
              <a:defRPr sz="1795">
                <a:solidFill>
                  <a:srgbClr val="006762"/>
                </a:solidFill>
              </a:defRPr>
            </a:lvl4pPr>
            <a:lvl5pPr>
              <a:defRPr sz="1795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075600-BA77-42EA-BD8B-FEC39689263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2837CAC-2596-4110-B647-8349D245EFE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5265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960136"/>
                </a:solidFill>
              </a:defRPr>
            </a:lvl1pPr>
            <a:lvl2pPr>
              <a:defRPr sz="1795">
                <a:solidFill>
                  <a:srgbClr val="960136"/>
                </a:solidFill>
              </a:defRPr>
            </a:lvl2pPr>
            <a:lvl3pPr>
              <a:defRPr sz="1795">
                <a:solidFill>
                  <a:srgbClr val="960136"/>
                </a:solidFill>
              </a:defRPr>
            </a:lvl3pPr>
            <a:lvl4pPr>
              <a:defRPr sz="1795">
                <a:solidFill>
                  <a:srgbClr val="960136"/>
                </a:solidFill>
              </a:defRPr>
            </a:lvl4pPr>
            <a:lvl5pPr>
              <a:defRPr sz="1795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C32E14-FE8F-48C1-9574-E90E820F005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5A0856-D4D7-48CA-BEB5-F03C57058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6147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A75534"/>
                </a:solidFill>
              </a:defRPr>
            </a:lvl1pPr>
            <a:lvl2pPr>
              <a:defRPr sz="1795">
                <a:solidFill>
                  <a:srgbClr val="A75534"/>
                </a:solidFill>
              </a:defRPr>
            </a:lvl2pPr>
            <a:lvl3pPr>
              <a:defRPr sz="1795">
                <a:solidFill>
                  <a:srgbClr val="A75534"/>
                </a:solidFill>
              </a:defRPr>
            </a:lvl3pPr>
            <a:lvl4pPr>
              <a:defRPr sz="1795">
                <a:solidFill>
                  <a:srgbClr val="A75534"/>
                </a:solidFill>
              </a:defRPr>
            </a:lvl4pPr>
            <a:lvl5pPr>
              <a:defRPr sz="1795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3F7FC02-E96C-496F-8FE0-B826EAA32C9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1290CC-4BA6-42BC-A7F8-883A979F93E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3891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1E3378"/>
                </a:solidFill>
              </a:defRPr>
            </a:lvl1pPr>
            <a:lvl2pPr>
              <a:defRPr sz="1795">
                <a:solidFill>
                  <a:srgbClr val="1E3378"/>
                </a:solidFill>
              </a:defRPr>
            </a:lvl2pPr>
            <a:lvl3pPr>
              <a:defRPr sz="1795">
                <a:solidFill>
                  <a:srgbClr val="1E3378"/>
                </a:solidFill>
              </a:defRPr>
            </a:lvl3pPr>
            <a:lvl4pPr>
              <a:defRPr sz="1795">
                <a:solidFill>
                  <a:srgbClr val="1E3378"/>
                </a:solidFill>
              </a:defRPr>
            </a:lvl4pPr>
            <a:lvl5pPr>
              <a:defRPr sz="1795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71754D-8A8B-4A11-BDAF-DD4DE65012F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F9685A-3C9D-46AF-96E3-144FC01E8D9B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1592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693492" y="0"/>
            <a:ext cx="1293824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6" y="2011306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9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9"/>
            <a:ext cx="2820471" cy="314495"/>
          </a:xfrm>
          <a:prstGeom prst="rect">
            <a:avLst/>
          </a:prstGeom>
        </p:spPr>
        <p:txBody>
          <a:bodyPr vert="horz" lIns="65971" tIns="32986" rIns="65971" bIns="3298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6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34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6" y="1740025"/>
            <a:ext cx="2827111" cy="261521"/>
          </a:xfrm>
          <a:prstGeom prst="rect">
            <a:avLst/>
          </a:prstGeom>
        </p:spPr>
        <p:txBody>
          <a:bodyPr vert="horz" lIns="65971" tIns="32986" rIns="65971" bIns="3298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4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4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6" y="4406776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496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8954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1" y="0"/>
            <a:ext cx="12231921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2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8007"/>
            <a:ext cx="11795829" cy="552915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1C33BC-2B09-AB5D-E532-22355C1E9B9E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2225"/>
            <a:ext cx="9984026" cy="405130"/>
          </a:xfrm>
          <a:prstGeom prst="rect">
            <a:avLst/>
          </a:prstGeom>
        </p:spPr>
      </p:pic>
      <p:sp>
        <p:nvSpPr>
          <p:cNvPr id="4" name="Text Box 34">
            <a:extLst>
              <a:ext uri="{FF2B5EF4-FFF2-40B4-BE49-F238E27FC236}">
                <a16:creationId xmlns:a16="http://schemas.microsoft.com/office/drawing/2014/main" id="{6A16F9B9-0EFD-1AFE-F1B1-3DAE2AAC99F3}"/>
              </a:ext>
            </a:extLst>
          </p:cNvPr>
          <p:cNvSpPr txBox="1">
            <a:spLocks noChangeAspect="1" noChangeArrowheads="1"/>
          </p:cNvSpPr>
          <p:nvPr userDrawn="1"/>
        </p:nvSpPr>
        <p:spPr bwMode="auto">
          <a:xfrm>
            <a:off x="5698046" y="6241745"/>
            <a:ext cx="6308433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 eaLnBrk="1" hangingPunct="1">
              <a:spcBef>
                <a:spcPct val="50000"/>
              </a:spcBef>
            </a:pPr>
            <a:r>
              <a:rPr lang="en-GB" sz="798" noProof="1">
                <a:solidFill>
                  <a:schemeClr val="bg1"/>
                </a:solidFill>
                <a:latin typeface="Verdana" pitchFamily="34" charset="0"/>
                <a:ea typeface="+mn-ea"/>
              </a:rPr>
              <a:t>  </a:t>
            </a:r>
            <a:fld id="{71EAD4F2-866B-304A-9A50-FC7592816342}" type="slidenum">
              <a:rPr lang="en-GB" sz="798" noProof="1" smtClean="0">
                <a:solidFill>
                  <a:schemeClr val="bg1"/>
                </a:solidFill>
                <a:latin typeface="Verdana" pitchFamily="34" charset="0"/>
                <a:ea typeface="+mn-ea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GB" sz="798" noProof="1">
              <a:solidFill>
                <a:schemeClr val="bg1"/>
              </a:solidFill>
              <a:latin typeface="Verdana" pitchFamily="34" charset="0"/>
              <a:ea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001288-1D80-0AB1-302C-CFB4B4AE06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2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51071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2" y="0"/>
            <a:ext cx="12225339" cy="6858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0">
              <a:solidFill>
                <a:schemeClr val="lt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9186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6000" y="252734"/>
            <a:ext cx="10108800" cy="369332"/>
          </a:xfrm>
        </p:spPr>
        <p:txBody>
          <a:bodyPr lIns="0" tIns="0" rIns="0" bIns="0"/>
          <a:lstStyle>
            <a:lvl1pPr>
              <a:defRPr sz="2400" b="1" i="0">
                <a:solidFill>
                  <a:srgbClr val="FDFF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FDFFF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082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6000" y="252734"/>
            <a:ext cx="10108800" cy="369332"/>
          </a:xfrm>
        </p:spPr>
        <p:txBody>
          <a:bodyPr lIns="0" tIns="0" rIns="0" bIns="0"/>
          <a:lstStyle>
            <a:lvl1pPr>
              <a:defRPr sz="2400" b="1" i="0">
                <a:solidFill>
                  <a:srgbClr val="FDFF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3085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B44DB30-7F29-4F51-82E6-3F45F638C91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image" Target="../media/image4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FC175A7-9FD4-4A17-AB83-163F19D77D5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5">
            <a:extLst>
              <a:ext uri="{FF2B5EF4-FFF2-40B4-BE49-F238E27FC236}">
                <a16:creationId xmlns:a16="http://schemas.microsoft.com/office/drawing/2014/main" id="{7FAAE4D0-8000-49FB-BBA1-5FEEBEED9E96}"/>
              </a:ext>
            </a:extLst>
          </p:cNvPr>
          <p:cNvPicPr>
            <a:picLocks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8" y="6456358"/>
            <a:ext cx="9956800" cy="4051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</p:sldLayoutIdLst>
  <p:hf hdr="0" dt="0"/>
  <p:txStyles>
    <p:titleStyle>
      <a:lvl1pPr algn="just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741CA98-6277-436B-BBF2-FB20C44A8434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61468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F0C5015-6083-49C3-BE86-2DA42357DF9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" y="6452870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  <p:sldLayoutId id="2147483983" r:id="rId12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29D5396F-AB17-46DD-BF61-FB3F73DE46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0761AADA-AC2C-47AD-A8CE-42FB2303BF88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" y="6456814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5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6" y="6202802"/>
            <a:ext cx="27507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F0C5015-6083-49C3-BE86-2DA42357DF9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AFEF84A-97F2-4A57-817D-F056C6F92852}"/>
              </a:ext>
            </a:extLst>
          </p:cNvPr>
          <p:cNvPicPr>
            <a:picLocks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" y="6452870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6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20" r:id="rId13"/>
    <p:sldLayoutId id="2147484022" r:id="rId14"/>
    <p:sldLayoutId id="2147484043" r:id="rId15"/>
    <p:sldLayoutId id="2147484044" r:id="rId16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2992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24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49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73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297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79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4105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28994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03882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47552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376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01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25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824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649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473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929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9122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94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8771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8595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5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11680526" y="6202802"/>
            <a:ext cx="27507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FC175A7-9FD4-4A17-AB83-163F19D77D5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5">
            <a:extLst>
              <a:ext uri="{FF2B5EF4-FFF2-40B4-BE49-F238E27FC236}">
                <a16:creationId xmlns:a16="http://schemas.microsoft.com/office/drawing/2014/main" id="{7FAAE4D0-8000-49FB-BBA1-5FEEBEED9E96}"/>
              </a:ext>
            </a:extLst>
          </p:cNvPr>
          <p:cNvPicPr>
            <a:picLocks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1" y="6584400"/>
            <a:ext cx="1638000" cy="10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8" y="6456358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3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  <p:sldLayoutId id="2147484038" r:id="rId14"/>
    <p:sldLayoutId id="2147484039" r:id="rId15"/>
    <p:sldLayoutId id="2147484040" r:id="rId16"/>
    <p:sldLayoutId id="2147484041" r:id="rId17"/>
  </p:sldLayoutIdLst>
  <p:hf hdr="0" dt="0"/>
  <p:txStyles>
    <p:titleStyle>
      <a:lvl1pPr algn="just" rtl="0" eaLnBrk="1" fontAlgn="base" hangingPunct="1">
        <a:spcBef>
          <a:spcPct val="0"/>
        </a:spcBef>
        <a:spcAft>
          <a:spcPct val="0"/>
        </a:spcAft>
        <a:defRPr lang="en-GB" sz="2992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24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49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73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297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79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410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28994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03882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47552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376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01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25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824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649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473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929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9122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94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8771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8595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5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798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6" y="6202802"/>
            <a:ext cx="27507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F0C5015-6083-49C3-BE86-2DA42357DF9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AFEF84A-97F2-4A57-817D-F056C6F92852}"/>
              </a:ext>
            </a:extLst>
          </p:cNvPr>
          <p:cNvPicPr>
            <a:picLocks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" y="6452870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7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  <p:sldLayoutId id="2147484058" r:id="rId13"/>
    <p:sldLayoutId id="2147484059" r:id="rId14"/>
    <p:sldLayoutId id="2147484060" r:id="rId15"/>
    <p:sldLayoutId id="2147484061" r:id="rId16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2992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24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49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73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297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79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4105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28994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03882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47552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376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01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25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824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649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473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929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9122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94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8771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8595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6.png"/><Relationship Id="rId5" Type="http://schemas.openxmlformats.org/officeDocument/2006/relationships/hyperlink" Target="mailto:jorge.alves@esa.int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slideLayout" Target="../slideLayouts/slideLayout79.xml"/><Relationship Id="rId21" Type="http://schemas.openxmlformats.org/officeDocument/2006/relationships/image" Target="../media/image78.png"/><Relationship Id="rId34" Type="http://schemas.openxmlformats.org/officeDocument/2006/relationships/image" Target="../media/image16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33" Type="http://schemas.openxmlformats.org/officeDocument/2006/relationships/image" Target="../media/image2.png"/><Relationship Id="rId2" Type="http://schemas.openxmlformats.org/officeDocument/2006/relationships/audio" Target="../media/media10.m4a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29" Type="http://schemas.openxmlformats.org/officeDocument/2006/relationships/image" Target="../media/image86.png"/><Relationship Id="rId1" Type="http://schemas.microsoft.com/office/2007/relationships/media" Target="../media/media10.m4a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32" Type="http://schemas.openxmlformats.org/officeDocument/2006/relationships/image" Target="../media/image8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31" Type="http://schemas.openxmlformats.org/officeDocument/2006/relationships/image" Target="../media/image58.jp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Relationship Id="rId30" Type="http://schemas.openxmlformats.org/officeDocument/2006/relationships/image" Target="../media/image87.png"/><Relationship Id="rId8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90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89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6.png"/><Relationship Id="rId4" Type="http://schemas.openxmlformats.org/officeDocument/2006/relationships/image" Target="../media/image9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6.png"/><Relationship Id="rId4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6.png"/><Relationship Id="rId4" Type="http://schemas.openxmlformats.org/officeDocument/2006/relationships/image" Target="../media/image95.jpe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82.png"/><Relationship Id="rId39" Type="http://schemas.openxmlformats.org/officeDocument/2006/relationships/image" Target="../media/image103.png"/><Relationship Id="rId21" Type="http://schemas.openxmlformats.org/officeDocument/2006/relationships/image" Target="../media/image77.png"/><Relationship Id="rId34" Type="http://schemas.openxmlformats.org/officeDocument/2006/relationships/image" Target="../media/image98.png"/><Relationship Id="rId42" Type="http://schemas.openxmlformats.org/officeDocument/2006/relationships/image" Target="../media/image106.png"/><Relationship Id="rId47" Type="http://schemas.openxmlformats.org/officeDocument/2006/relationships/image" Target="../media/image111.png"/><Relationship Id="rId50" Type="http://schemas.openxmlformats.org/officeDocument/2006/relationships/image" Target="../media/image114.png"/><Relationship Id="rId55" Type="http://schemas.openxmlformats.org/officeDocument/2006/relationships/image" Target="../media/image119.png"/><Relationship Id="rId7" Type="http://schemas.openxmlformats.org/officeDocument/2006/relationships/image" Target="../media/image63.png"/><Relationship Id="rId2" Type="http://schemas.openxmlformats.org/officeDocument/2006/relationships/audio" Target="../media/media15.m4a"/><Relationship Id="rId16" Type="http://schemas.openxmlformats.org/officeDocument/2006/relationships/image" Target="../media/image72.png"/><Relationship Id="rId29" Type="http://schemas.openxmlformats.org/officeDocument/2006/relationships/image" Target="../media/image85.png"/><Relationship Id="rId11" Type="http://schemas.openxmlformats.org/officeDocument/2006/relationships/image" Target="../media/image67.png"/><Relationship Id="rId24" Type="http://schemas.openxmlformats.org/officeDocument/2006/relationships/image" Target="../media/image80.png"/><Relationship Id="rId32" Type="http://schemas.openxmlformats.org/officeDocument/2006/relationships/image" Target="../media/image96.jpg"/><Relationship Id="rId37" Type="http://schemas.openxmlformats.org/officeDocument/2006/relationships/image" Target="../media/image101.png"/><Relationship Id="rId40" Type="http://schemas.openxmlformats.org/officeDocument/2006/relationships/image" Target="../media/image104.png"/><Relationship Id="rId45" Type="http://schemas.openxmlformats.org/officeDocument/2006/relationships/image" Target="../media/image109.png"/><Relationship Id="rId53" Type="http://schemas.openxmlformats.org/officeDocument/2006/relationships/image" Target="../media/image117.png"/><Relationship Id="rId58" Type="http://schemas.openxmlformats.org/officeDocument/2006/relationships/image" Target="../media/image122.png"/><Relationship Id="rId5" Type="http://schemas.openxmlformats.org/officeDocument/2006/relationships/image" Target="../media/image61.png"/><Relationship Id="rId19" Type="http://schemas.openxmlformats.org/officeDocument/2006/relationships/image" Target="../media/image7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Relationship Id="rId27" Type="http://schemas.openxmlformats.org/officeDocument/2006/relationships/image" Target="../media/image83.png"/><Relationship Id="rId30" Type="http://schemas.openxmlformats.org/officeDocument/2006/relationships/image" Target="../media/image86.png"/><Relationship Id="rId35" Type="http://schemas.openxmlformats.org/officeDocument/2006/relationships/image" Target="../media/image99.png"/><Relationship Id="rId43" Type="http://schemas.openxmlformats.org/officeDocument/2006/relationships/image" Target="../media/image107.png"/><Relationship Id="rId48" Type="http://schemas.openxmlformats.org/officeDocument/2006/relationships/image" Target="../media/image112.png"/><Relationship Id="rId56" Type="http://schemas.openxmlformats.org/officeDocument/2006/relationships/image" Target="../media/image120.png"/><Relationship Id="rId8" Type="http://schemas.openxmlformats.org/officeDocument/2006/relationships/image" Target="../media/image64.png"/><Relationship Id="rId51" Type="http://schemas.openxmlformats.org/officeDocument/2006/relationships/image" Target="../media/image115.png"/><Relationship Id="rId3" Type="http://schemas.openxmlformats.org/officeDocument/2006/relationships/slideLayout" Target="../slideLayouts/slideLayout30.xml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81.png"/><Relationship Id="rId33" Type="http://schemas.openxmlformats.org/officeDocument/2006/relationships/image" Target="../media/image97.png"/><Relationship Id="rId38" Type="http://schemas.openxmlformats.org/officeDocument/2006/relationships/image" Target="../media/image102.png"/><Relationship Id="rId46" Type="http://schemas.openxmlformats.org/officeDocument/2006/relationships/image" Target="../media/image110.png"/><Relationship Id="rId59" Type="http://schemas.openxmlformats.org/officeDocument/2006/relationships/image" Target="../media/image3.png"/><Relationship Id="rId20" Type="http://schemas.openxmlformats.org/officeDocument/2006/relationships/image" Target="../media/image76.png"/><Relationship Id="rId41" Type="http://schemas.openxmlformats.org/officeDocument/2006/relationships/image" Target="../media/image105.png"/><Relationship Id="rId54" Type="http://schemas.openxmlformats.org/officeDocument/2006/relationships/image" Target="../media/image118.png"/><Relationship Id="rId1" Type="http://schemas.microsoft.com/office/2007/relationships/media" Target="../media/media15.m4a"/><Relationship Id="rId6" Type="http://schemas.openxmlformats.org/officeDocument/2006/relationships/image" Target="../media/image62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28" Type="http://schemas.openxmlformats.org/officeDocument/2006/relationships/image" Target="../media/image84.png"/><Relationship Id="rId36" Type="http://schemas.openxmlformats.org/officeDocument/2006/relationships/image" Target="../media/image100.png"/><Relationship Id="rId49" Type="http://schemas.openxmlformats.org/officeDocument/2006/relationships/image" Target="../media/image113.png"/><Relationship Id="rId57" Type="http://schemas.openxmlformats.org/officeDocument/2006/relationships/image" Target="../media/image121.png"/><Relationship Id="rId10" Type="http://schemas.openxmlformats.org/officeDocument/2006/relationships/image" Target="../media/image66.png"/><Relationship Id="rId31" Type="http://schemas.openxmlformats.org/officeDocument/2006/relationships/image" Target="../media/image87.png"/><Relationship Id="rId44" Type="http://schemas.openxmlformats.org/officeDocument/2006/relationships/image" Target="../media/image108.png"/><Relationship Id="rId52" Type="http://schemas.openxmlformats.org/officeDocument/2006/relationships/image" Target="../media/image116.png"/><Relationship Id="rId60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28.jpeg"/><Relationship Id="rId26" Type="http://schemas.openxmlformats.org/officeDocument/2006/relationships/image" Target="../media/image35.png"/><Relationship Id="rId3" Type="http://schemas.openxmlformats.org/officeDocument/2006/relationships/audio" Target="../media/media3.m4a"/><Relationship Id="rId21" Type="http://schemas.openxmlformats.org/officeDocument/2006/relationships/image" Target="../media/image31.jpeg"/><Relationship Id="rId34" Type="http://schemas.openxmlformats.org/officeDocument/2006/relationships/image" Target="../media/image40.jpeg"/><Relationship Id="rId7" Type="http://schemas.openxmlformats.org/officeDocument/2006/relationships/image" Target="../media/image19.tiff"/><Relationship Id="rId12" Type="http://schemas.openxmlformats.org/officeDocument/2006/relationships/image" Target="../media/image24.jpeg"/><Relationship Id="rId17" Type="http://schemas.microsoft.com/office/2007/relationships/hdphoto" Target="../media/hdphoto2.wdp"/><Relationship Id="rId25" Type="http://schemas.openxmlformats.org/officeDocument/2006/relationships/image" Target="../media/image34.png"/><Relationship Id="rId33" Type="http://schemas.openxmlformats.org/officeDocument/2006/relationships/image" Target="../media/image39.png"/><Relationship Id="rId2" Type="http://schemas.microsoft.com/office/2007/relationships/media" Target="../media/media3.m4a"/><Relationship Id="rId16" Type="http://schemas.openxmlformats.org/officeDocument/2006/relationships/image" Target="../media/image27.png"/><Relationship Id="rId20" Type="http://schemas.openxmlformats.org/officeDocument/2006/relationships/image" Target="../media/image30.jpeg"/><Relationship Id="rId29" Type="http://schemas.openxmlformats.org/officeDocument/2006/relationships/image" Target="../media/image4.emf"/><Relationship Id="rId1" Type="http://schemas.openxmlformats.org/officeDocument/2006/relationships/tags" Target="../tags/tag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24" Type="http://schemas.openxmlformats.org/officeDocument/2006/relationships/image" Target="../media/image33.png"/><Relationship Id="rId32" Type="http://schemas.openxmlformats.org/officeDocument/2006/relationships/image" Target="../media/image38.png"/><Relationship Id="rId5" Type="http://schemas.openxmlformats.org/officeDocument/2006/relationships/notesSlide" Target="../notesSlides/notesSlide2.xml"/><Relationship Id="rId15" Type="http://schemas.microsoft.com/office/2007/relationships/hdphoto" Target="../media/hdphoto1.wdp"/><Relationship Id="rId23" Type="http://schemas.openxmlformats.org/officeDocument/2006/relationships/hyperlink" Target="https://esamultimedia.esa.int/docs/HRE/Terrae_Novae_2030+strategy_roadmap.pdf" TargetMode="External"/><Relationship Id="rId28" Type="http://schemas.openxmlformats.org/officeDocument/2006/relationships/image" Target="../media/image3.png"/><Relationship Id="rId36" Type="http://schemas.openxmlformats.org/officeDocument/2006/relationships/image" Target="../media/image41.png"/><Relationship Id="rId10" Type="http://schemas.openxmlformats.org/officeDocument/2006/relationships/image" Target="../media/image22.png"/><Relationship Id="rId19" Type="http://schemas.openxmlformats.org/officeDocument/2006/relationships/image" Target="../media/image29.gif"/><Relationship Id="rId31" Type="http://schemas.openxmlformats.org/officeDocument/2006/relationships/image" Target="../media/image37.jpe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2.jpeg"/><Relationship Id="rId27" Type="http://schemas.openxmlformats.org/officeDocument/2006/relationships/image" Target="../media/image36.png"/><Relationship Id="rId30" Type="http://schemas.openxmlformats.org/officeDocument/2006/relationships/image" Target="../media/image2.png"/><Relationship Id="rId35" Type="http://schemas.openxmlformats.org/officeDocument/2006/relationships/image" Target="../media/image16.png"/><Relationship Id="rId8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2.wdp"/><Relationship Id="rId18" Type="http://schemas.openxmlformats.org/officeDocument/2006/relationships/image" Target="../media/image50.png"/><Relationship Id="rId26" Type="http://schemas.openxmlformats.org/officeDocument/2006/relationships/image" Target="../media/image2.png"/><Relationship Id="rId3" Type="http://schemas.openxmlformats.org/officeDocument/2006/relationships/audio" Target="../media/media4.m4a"/><Relationship Id="rId21" Type="http://schemas.openxmlformats.org/officeDocument/2006/relationships/image" Target="../media/image52.png"/><Relationship Id="rId7" Type="http://schemas.openxmlformats.org/officeDocument/2006/relationships/image" Target="../media/image43.png"/><Relationship Id="rId12" Type="http://schemas.openxmlformats.org/officeDocument/2006/relationships/image" Target="../media/image27.png"/><Relationship Id="rId17" Type="http://schemas.microsoft.com/office/2007/relationships/hdphoto" Target="../media/hdphoto3.wdp"/><Relationship Id="rId25" Type="http://schemas.openxmlformats.org/officeDocument/2006/relationships/image" Target="../media/image4.emf"/><Relationship Id="rId2" Type="http://schemas.microsoft.com/office/2007/relationships/media" Target="../media/media4.m4a"/><Relationship Id="rId16" Type="http://schemas.openxmlformats.org/officeDocument/2006/relationships/image" Target="../media/image49.png"/><Relationship Id="rId20" Type="http://schemas.openxmlformats.org/officeDocument/2006/relationships/image" Target="../media/image51.jpeg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24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48.jpeg"/><Relationship Id="rId23" Type="http://schemas.openxmlformats.org/officeDocument/2006/relationships/hyperlink" Target="https://esamultimedia.esa.int/docs/business_with_esa/MoonFutureMissionConcepts_BBcards_June2022_disclaimer.pdf" TargetMode="External"/><Relationship Id="rId10" Type="http://schemas.openxmlformats.org/officeDocument/2006/relationships/image" Target="../media/image41.png"/><Relationship Id="rId19" Type="http://schemas.microsoft.com/office/2007/relationships/hdphoto" Target="../media/hdphoto4.wdp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45.png"/><Relationship Id="rId14" Type="http://schemas.openxmlformats.org/officeDocument/2006/relationships/image" Target="../media/image47.jpeg"/><Relationship Id="rId22" Type="http://schemas.openxmlformats.org/officeDocument/2006/relationships/image" Target="../media/image53.png"/><Relationship Id="rId27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hyperlink" Target="https://esamultimedia.esa.int/docs/business_with_esa/MarsFutureMissionConcepts_BBcards_June2022_disclaimer.pdf" TargetMode="Externa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sa.int/expert" TargetMode="External"/><Relationship Id="rId3" Type="http://schemas.openxmlformats.org/officeDocument/2006/relationships/slideLayout" Target="../slideLayouts/slideLayout52.xml"/><Relationship Id="rId7" Type="http://schemas.openxmlformats.org/officeDocument/2006/relationships/hyperlink" Target="https://www.esa.int/About_Us/Business_with_ESA/Business_Opportunities/ExPeRT_Exploration_Preparation_Research_and_Technology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6.png"/><Relationship Id="rId5" Type="http://schemas.microsoft.com/office/2007/relationships/hdphoto" Target="../media/hdphoto5.wdp"/><Relationship Id="rId4" Type="http://schemas.openxmlformats.org/officeDocument/2006/relationships/image" Target="../media/image55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8.jpg"/><Relationship Id="rId5" Type="http://schemas.openxmlformats.org/officeDocument/2006/relationships/hyperlink" Target="https://www.globalspaceexploration.org/wordpress/" TargetMode="External"/><Relationship Id="rId4" Type="http://schemas.openxmlformats.org/officeDocument/2006/relationships/image" Target="../media/image5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samultimedia.esa.int/docs/business_with_esa/E3P_ExPeRT_Technology_Push_Requirements_for_Exploration_public.pdf" TargetMode="External"/><Relationship Id="rId13" Type="http://schemas.openxmlformats.org/officeDocument/2006/relationships/hyperlink" Target="http://www.esa.int/expert" TargetMode="External"/><Relationship Id="rId3" Type="http://schemas.openxmlformats.org/officeDocument/2006/relationships/audio" Target="../media/media8.m4a"/><Relationship Id="rId7" Type="http://schemas.openxmlformats.org/officeDocument/2006/relationships/image" Target="../media/image56.png"/><Relationship Id="rId12" Type="http://schemas.openxmlformats.org/officeDocument/2006/relationships/hyperlink" Target="https://esamultimedia.esa.int/docs/business_with_esa/Exploration_Technology_Compendium_2022_public.pdf" TargetMode="External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microsoft.com/office/2007/relationships/hdphoto" Target="../media/hdphoto5.wdp"/><Relationship Id="rId11" Type="http://schemas.openxmlformats.org/officeDocument/2006/relationships/hyperlink" Target="https://esamultimedia.esa.int/docs/business_with_esa/Exploration_Mission-Pull_Technology_Requirements_TDE_WP_2024.pdf" TargetMode="External"/><Relationship Id="rId5" Type="http://schemas.openxmlformats.org/officeDocument/2006/relationships/image" Target="../media/image55.png"/><Relationship Id="rId10" Type="http://schemas.openxmlformats.org/officeDocument/2006/relationships/hyperlink" Target="https://esamultimedia.esa.int/docs/business_with_esa/E3P_ExPeRT_Exploration_Mission-Pull_Technology_Requirements_for_the_TDE_Workplan_2023_public.pdf" TargetMode="External"/><Relationship Id="rId4" Type="http://schemas.openxmlformats.org/officeDocument/2006/relationships/slideLayout" Target="../slideLayouts/slideLayout33.xml"/><Relationship Id="rId9" Type="http://schemas.openxmlformats.org/officeDocument/2006/relationships/hyperlink" Target="https://esamultimedia.esa.int/docs/business_with_esa/E3P_ExPeRT_Mission-Pull_Technology_Requirements_for_Exploration_public.pdf" TargetMode="External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9.m4a"/><Relationship Id="rId7" Type="http://schemas.openxmlformats.org/officeDocument/2006/relationships/hyperlink" Target="https://esamultimedia.esa.int/docs/business_with_esa/ISRU_Campaign_Technology_Roadmap_ESA-E3P-ISRU-MO-002.pdf" TargetMode="External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5999" y="1574956"/>
            <a:ext cx="11999740" cy="255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algn="ctr" defTabSz="882030">
              <a:defRPr/>
            </a:pPr>
            <a:r>
              <a:rPr lang="en-GB" sz="400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ExPeRT</a:t>
            </a:r>
            <a:endParaRPr lang="en-GB" sz="400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 defTabSz="882030">
              <a:defRPr/>
            </a:pPr>
            <a:r>
              <a:rPr lang="en-GB" sz="40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Exploration Preparation, Research &amp; Technology</a:t>
            </a:r>
          </a:p>
          <a:p>
            <a:pPr defTabSz="882030">
              <a:defRPr/>
            </a:pPr>
            <a:endParaRPr lang="en-GB" sz="40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 defTabSz="882030">
              <a:defRPr/>
            </a:pPr>
            <a:r>
              <a:rPr lang="en-GB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Exploration Technologies for Future Missions</a:t>
            </a:r>
          </a:p>
        </p:txBody>
      </p:sp>
      <p:sp>
        <p:nvSpPr>
          <p:cNvPr id="14" name="Text Box 24">
            <a:extLst>
              <a:ext uri="{FF2B5EF4-FFF2-40B4-BE49-F238E27FC236}">
                <a16:creationId xmlns:a16="http://schemas.microsoft.com/office/drawing/2014/main" id="{4B26942A-1CD5-7579-A65F-4F517489A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3265" y="5067153"/>
            <a:ext cx="803524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Space Technologies in Robotics and Automation (ASTRA)</a:t>
            </a:r>
          </a:p>
          <a:p>
            <a:pPr algn="r">
              <a:spcBef>
                <a:spcPts val="0"/>
              </a:spcBef>
            </a:pPr>
            <a:r>
              <a:rPr lang="en-GB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October 2023</a:t>
            </a:r>
          </a:p>
          <a:p>
            <a:pPr algn="r">
              <a:spcBef>
                <a:spcPts val="0"/>
              </a:spcBef>
            </a:pPr>
            <a:r>
              <a:rPr lang="en-GB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HRE-E (J. Alves)</a:t>
            </a:r>
          </a:p>
          <a:p>
            <a:pPr algn="r">
              <a:spcBef>
                <a:spcPts val="0"/>
              </a:spcBef>
            </a:pPr>
            <a:r>
              <a:rPr lang="en-GB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jorge.alves@esa.int</a:t>
            </a:r>
            <a:endParaRPr lang="en-GB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A59CCB7E-E8B7-5308-B6BD-6AF397FA4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85642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29"/>
    </mc:Choice>
    <mc:Fallback>
      <p:transition spd="slow" advTm="18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8303" y="6256548"/>
            <a:ext cx="11303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89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srgbClr val="819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15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00324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50208" y="6594903"/>
            <a:ext cx="1595512" cy="8728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2221" y="6569964"/>
            <a:ext cx="217932" cy="14325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2553" y="6569964"/>
            <a:ext cx="217931" cy="14325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82886" y="6569964"/>
            <a:ext cx="217931" cy="14325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53217" y="6569964"/>
            <a:ext cx="217931" cy="14325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23549" y="6569964"/>
            <a:ext cx="216407" cy="14325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093881" y="6569964"/>
            <a:ext cx="216407" cy="955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464214" y="6569964"/>
            <a:ext cx="216407" cy="14325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833021" y="6569964"/>
            <a:ext cx="217931" cy="14325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203353" y="6569964"/>
            <a:ext cx="217931" cy="14325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573684" y="6569964"/>
            <a:ext cx="217932" cy="14325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944016" y="6569964"/>
            <a:ext cx="217932" cy="14325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314348" y="6569964"/>
            <a:ext cx="217932" cy="14325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684680" y="6569964"/>
            <a:ext cx="216408" cy="14325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055013" y="6569964"/>
            <a:ext cx="216408" cy="14325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423821" y="6569964"/>
            <a:ext cx="217932" cy="14325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794153" y="6639545"/>
            <a:ext cx="217932" cy="7367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164484" y="6569964"/>
            <a:ext cx="217932" cy="14325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534817" y="6569964"/>
            <a:ext cx="217931" cy="143256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905150" y="6569964"/>
            <a:ext cx="217931" cy="14325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645813" y="6569964"/>
            <a:ext cx="216407" cy="143256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016146" y="6569964"/>
            <a:ext cx="216407" cy="143256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275481" y="6569964"/>
            <a:ext cx="216407" cy="143256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552593" y="6569964"/>
            <a:ext cx="214883" cy="143256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630062" y="6569964"/>
            <a:ext cx="214883" cy="143256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9270398" y="6579515"/>
            <a:ext cx="216407" cy="133705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-1499" y="0"/>
            <a:ext cx="12226837" cy="6857997"/>
            <a:chOff x="-18168" y="0"/>
            <a:chExt cx="12226837" cy="6857997"/>
          </a:xfrm>
        </p:grpSpPr>
        <p:pic>
          <p:nvPicPr>
            <p:cNvPr id="30" name="object 3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732908" y="227338"/>
              <a:ext cx="1230214" cy="43573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-18168" y="0"/>
              <a:ext cx="12226837" cy="6857997"/>
            </a:xfrm>
            <a:prstGeom prst="rect">
              <a:avLst/>
            </a:prstGeom>
          </p:spPr>
        </p:pic>
      </p:grp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265080" y="272844"/>
            <a:ext cx="4074160" cy="410369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4064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1440">
              <a:spcBef>
                <a:spcPts val="320"/>
              </a:spcBef>
            </a:pPr>
            <a:r>
              <a:rPr b="0" dirty="0">
                <a:solidFill>
                  <a:srgbClr val="FFFFFF"/>
                </a:solidFill>
                <a:latin typeface="NotesEsa"/>
                <a:cs typeface="NotesEsa"/>
              </a:rPr>
              <a:t>THE</a:t>
            </a:r>
            <a:r>
              <a:rPr b="0" spc="-30" dirty="0">
                <a:solidFill>
                  <a:srgbClr val="FFFFFF"/>
                </a:solidFill>
                <a:latin typeface="NotesEsa"/>
                <a:cs typeface="NotesEsa"/>
              </a:rPr>
              <a:t> </a:t>
            </a:r>
            <a:r>
              <a:rPr b="0" dirty="0">
                <a:solidFill>
                  <a:srgbClr val="FFFFFF"/>
                </a:solidFill>
                <a:latin typeface="NotesEsa"/>
                <a:cs typeface="NotesEsa"/>
              </a:rPr>
              <a:t>ARGONAUTS</a:t>
            </a:r>
            <a:r>
              <a:rPr b="0" spc="-40" dirty="0">
                <a:solidFill>
                  <a:srgbClr val="FFFFFF"/>
                </a:solidFill>
                <a:latin typeface="NotesEsa"/>
                <a:cs typeface="NotesEsa"/>
              </a:rPr>
              <a:t> </a:t>
            </a:r>
            <a:r>
              <a:rPr b="0" dirty="0">
                <a:solidFill>
                  <a:srgbClr val="FFFFFF"/>
                </a:solidFill>
                <a:latin typeface="NotesEsa"/>
                <a:cs typeface="NotesEsa"/>
              </a:rPr>
              <a:t>ARE</a:t>
            </a:r>
            <a:r>
              <a:rPr b="0" spc="-25" dirty="0">
                <a:solidFill>
                  <a:srgbClr val="FFFFFF"/>
                </a:solidFill>
                <a:latin typeface="NotesEsa"/>
                <a:cs typeface="NotesEsa"/>
              </a:rPr>
              <a:t> </a:t>
            </a:r>
            <a:r>
              <a:rPr b="0" spc="-10" dirty="0">
                <a:solidFill>
                  <a:srgbClr val="FFFFFF"/>
                </a:solidFill>
                <a:latin typeface="NotesEsa"/>
                <a:cs typeface="NotesEsa"/>
              </a:rPr>
              <a:t>COMING!</a:t>
            </a:r>
          </a:p>
        </p:txBody>
      </p:sp>
      <p:pic>
        <p:nvPicPr>
          <p:cNvPr id="34" name="object 34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-59531" y="5172075"/>
            <a:ext cx="7551418" cy="17621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object 35"/>
          <p:cNvSpPr txBox="1"/>
          <p:nvPr/>
        </p:nvSpPr>
        <p:spPr>
          <a:xfrm>
            <a:off x="85321" y="5229227"/>
            <a:ext cx="7314656" cy="1644702"/>
          </a:xfrm>
          <a:prstGeom prst="rect">
            <a:avLst/>
          </a:prstGeom>
        </p:spPr>
        <p:txBody>
          <a:bodyPr vert="horz" wrap="none" lIns="0" tIns="13335" rIns="0" bIns="0" rtlCol="0">
            <a:noAutofit/>
          </a:bodyPr>
          <a:lstStyle/>
          <a:p>
            <a:pPr marL="12700" marR="3734435" lvl="0" indent="0" algn="l" defTabSz="914400" rtl="0" eaLnBrk="1" fontAlgn="base" latinLnBrk="0" hangingPunct="1">
              <a:lnSpc>
                <a:spcPct val="122800"/>
              </a:lnSpc>
              <a:spcBef>
                <a:spcPts val="10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Lander Descent Element (LDE)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Phase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A/B1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lang="en-US" sz="1600" b="0" i="0" u="none" strike="noStrike" kern="1200" cap="none" spc="-95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studies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conducted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in</a:t>
            </a:r>
            <a:r>
              <a:rPr kumimoji="0" sz="1600" b="0" i="0" u="none" strike="noStrike" kern="1200" cap="none" spc="-8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Period</a:t>
            </a:r>
            <a:r>
              <a:rPr kumimoji="0" sz="1600" b="0" i="0" u="none" strike="noStrike" kern="1200" cap="none" spc="-8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2</a:t>
            </a:r>
            <a:endParaRPr kumimoji="0" lang="en-US" sz="1600" b="0" i="0" u="none" strike="noStrike" kern="1200" cap="none" spc="-50" normalizeH="0" baseline="0" noProof="0" dirty="0">
              <a:ln>
                <a:noFill/>
              </a:ln>
              <a:solidFill>
                <a:srgbClr val="FDFFFF"/>
              </a:solidFill>
              <a:effectLst/>
              <a:uLnTx/>
              <a:uFillTx/>
              <a:latin typeface="NotesEsa"/>
              <a:ea typeface="+mn-ea"/>
              <a:cs typeface="NotesEsa"/>
            </a:endParaRPr>
          </a:p>
          <a:p>
            <a:pPr marL="12700" marR="3734435" lvl="0" indent="0" algn="l" defTabSz="914400" rtl="0" eaLnBrk="1" fontAlgn="base" latinLnBrk="0" hangingPunct="1">
              <a:lnSpc>
                <a:spcPct val="122800"/>
              </a:lnSpc>
              <a:spcBef>
                <a:spcPts val="10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-5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LDE Phase B2/C/D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procurement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approved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February</a:t>
            </a:r>
            <a:r>
              <a:rPr kumimoji="0" sz="1600" b="0" i="0" u="none" strike="noStrike" kern="1200" cap="none" spc="-12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IPC</a:t>
            </a:r>
            <a:r>
              <a:rPr kumimoji="0" sz="1600" b="0" i="0" u="none" strike="noStrike" kern="1200" cap="none" spc="-85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2023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,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ITT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issue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in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March</a:t>
            </a:r>
            <a:r>
              <a:rPr kumimoji="0" sz="1600" b="0" i="0" u="none" strike="noStrike" kern="1200" cap="none" spc="-85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2023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3249"/>
              </a:solidFill>
              <a:effectLst/>
              <a:uLnTx/>
              <a:uFillTx/>
              <a:latin typeface="NotesEsa"/>
              <a:ea typeface="+mn-ea"/>
              <a:cs typeface="NotesEsa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Engine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pre-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development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to</a:t>
            </a:r>
            <a:r>
              <a:rPr kumimoji="0" sz="1600" b="0" i="0" u="none" strike="noStrike" kern="1200" cap="none" spc="-85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TRL5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proceeding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with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selection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in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December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DFFFF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2023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3249"/>
              </a:solidFill>
              <a:effectLst/>
              <a:uLnTx/>
              <a:uFillTx/>
              <a:latin typeface="NotesEsa"/>
              <a:ea typeface="+mn-ea"/>
              <a:cs typeface="NotesEsa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Argonaut Mission</a:t>
            </a:r>
            <a:r>
              <a:rPr kumimoji="0" lang="en-GB" sz="1600" b="0" i="0" u="none" strike="noStrike" kern="1200" cap="none" spc="-6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1</a:t>
            </a:r>
            <a:r>
              <a:rPr kumimoji="0" lang="en-GB" sz="1600" b="0" i="0" u="none" strike="noStrike" kern="1200" cap="none" spc="-6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to</a:t>
            </a:r>
            <a:r>
              <a:rPr kumimoji="0" lang="en-GB" sz="1600" b="0" i="0" u="none" strike="noStrike" kern="1200" cap="none" spc="-6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be</a:t>
            </a:r>
            <a:r>
              <a:rPr kumimoji="0" lang="en-GB" sz="1600" b="0" i="0" u="none" strike="noStrike" kern="1200" cap="none" spc="-7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studied</a:t>
            </a:r>
            <a:r>
              <a:rPr kumimoji="0" lang="en-GB" sz="1600" b="0" i="0" u="none" strike="noStrike" kern="1200" cap="none" spc="-5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&amp;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agreed</a:t>
            </a:r>
            <a:r>
              <a:rPr kumimoji="0" lang="en-GB" sz="1600" b="0" i="0" u="none" strike="noStrike" kern="1200" cap="none" spc="-9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with</a:t>
            </a:r>
            <a:r>
              <a:rPr kumimoji="0" lang="en-GB" sz="1600" b="0" i="0" u="none" strike="noStrike" kern="1200" cap="none" spc="-4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NASA</a:t>
            </a:r>
            <a:r>
              <a:rPr kumimoji="0" lang="en-GB" sz="1600" b="0" i="0" u="none" strike="noStrike" kern="1200" cap="none" spc="-4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by</a:t>
            </a:r>
            <a:r>
              <a:rPr kumimoji="0" lang="en-GB" sz="1600" b="0" i="0" u="none" strike="noStrike" kern="1200" cap="none" spc="-7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lang="en-GB" sz="1600" b="0" i="0" u="none" strike="noStrike" kern="1200" cap="none" spc="-2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CM25</a:t>
            </a: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1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Current</a:t>
            </a:r>
            <a:r>
              <a:rPr kumimoji="0" lang="en-GB" sz="1600" b="0" i="0" u="none" strike="noStrike" kern="1200" cap="none" spc="-12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lang="en-GB" sz="1600" b="0" i="0" u="none" strike="noStrike" kern="1200" cap="none" spc="-1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candidates: </a:t>
            </a:r>
            <a:r>
              <a:rPr kumimoji="0" lang="en-GB" sz="1600" b="0" i="0" u="none" strike="noStrike" kern="1200" cap="none" spc="-2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Logistic</a:t>
            </a:r>
            <a:r>
              <a:rPr kumimoji="0" lang="en-GB" sz="1600" b="0" i="0" u="none" strike="noStrike" kern="1200" cap="none" spc="-7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lang="en-GB" sz="1600" b="0" i="0" u="none" strike="noStrike" kern="1200" cap="none" spc="-1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cargo,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Utility</a:t>
            </a:r>
            <a:r>
              <a:rPr kumimoji="0" lang="en-GB" sz="1600" b="0" i="0" u="none" strike="noStrike" kern="1200" cap="none" spc="-7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human</a:t>
            </a:r>
            <a:r>
              <a:rPr kumimoji="0" lang="en-GB" sz="1600" b="0" i="0" u="none" strike="noStrike" kern="1200" cap="none" spc="-8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lang="en-GB" sz="1600" b="0" i="0" u="none" strike="noStrike" kern="1200" cap="none" spc="-1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rover,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+</a:t>
            </a:r>
            <a:r>
              <a:rPr kumimoji="0" lang="en-GB" sz="1600" b="0" i="0" u="none" strike="noStrike" kern="1200" cap="none" spc="-4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lang="en-GB" sz="1600" b="0" i="0" u="none" strike="noStrike" kern="1200" cap="none" spc="-1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‘hitchhiker’</a:t>
            </a:r>
            <a:r>
              <a:rPr kumimoji="0" lang="en-GB" sz="1600" b="0" i="0" u="none" strike="noStrike" kern="1200" cap="none" spc="-5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ESA</a:t>
            </a:r>
            <a:r>
              <a:rPr kumimoji="0" lang="en-GB" sz="1600" b="0" i="0" u="none" strike="noStrike" kern="1200" cap="none" spc="-3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 </a:t>
            </a:r>
            <a:r>
              <a:rPr kumimoji="0" lang="en-GB" sz="1600" b="0" i="0" u="none" strike="noStrike" kern="1200" cap="none" spc="-1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tesEsa"/>
                <a:ea typeface="+mn-ea"/>
                <a:cs typeface="NotesEsa"/>
              </a:rPr>
              <a:t>science/technology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otesEsa"/>
              <a:ea typeface="+mn-ea"/>
              <a:cs typeface="NotesEsa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CE90124-52DB-C222-D484-7E138899A3D5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99" t="16445" r="11066" b="29426"/>
          <a:stretch/>
        </p:blipFill>
        <p:spPr>
          <a:xfrm>
            <a:off x="10683239" y="0"/>
            <a:ext cx="1510423" cy="711252"/>
          </a:xfrm>
          <a:prstGeom prst="rect">
            <a:avLst/>
          </a:prstGeom>
        </p:spPr>
      </p:pic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C816EB41-CB17-EEB6-B413-0471C05897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rcRect l="-118750" t="-118750" r="-118750" b="-118750"/>
          <a:stretch>
            <a:fillRect/>
          </a:stretch>
        </p:blipFill>
        <p:spPr>
          <a:xfrm>
            <a:off x="10085642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117"/>
    </mc:Choice>
    <mc:Fallback>
      <p:transition spd="slow" advTm="93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ject 36"/>
          <p:cNvPicPr/>
          <p:nvPr/>
        </p:nvPicPr>
        <p:blipFill rotWithShape="1">
          <a:blip r:embed="rId5" cstate="print"/>
          <a:srcRect l="50006"/>
          <a:stretch/>
        </p:blipFill>
        <p:spPr>
          <a:xfrm>
            <a:off x="5773291" y="0"/>
            <a:ext cx="6467528" cy="68579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85C6EC-F224-2902-82DD-5B90980077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99" t="16445" r="11066" b="29426"/>
          <a:stretch/>
        </p:blipFill>
        <p:spPr>
          <a:xfrm>
            <a:off x="10683239" y="34723"/>
            <a:ext cx="1510423" cy="7112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400CC31-BE61-1561-A49B-4DE66B51340A}"/>
              </a:ext>
            </a:extLst>
          </p:cNvPr>
          <p:cNvGrpSpPr>
            <a:grpSpLocks noChangeAspect="1"/>
          </p:cNvGrpSpPr>
          <p:nvPr/>
        </p:nvGrpSpPr>
        <p:grpSpPr>
          <a:xfrm>
            <a:off x="-11576" y="-5519"/>
            <a:ext cx="5794943" cy="6862843"/>
            <a:chOff x="9009739" y="1252402"/>
            <a:chExt cx="3951731" cy="5268468"/>
          </a:xfrm>
        </p:grpSpPr>
        <p:pic>
          <p:nvPicPr>
            <p:cNvPr id="7" name="object 68">
              <a:extLst>
                <a:ext uri="{FF2B5EF4-FFF2-40B4-BE49-F238E27FC236}">
                  <a16:creationId xmlns:a16="http://schemas.microsoft.com/office/drawing/2014/main" id="{6444032E-8598-DF70-3DDE-43D95BEF50A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09739" y="1252402"/>
              <a:ext cx="3951731" cy="5268468"/>
            </a:xfrm>
            <a:prstGeom prst="rect">
              <a:avLst/>
            </a:prstGeom>
          </p:spPr>
        </p:pic>
        <p:sp>
          <p:nvSpPr>
            <p:cNvPr id="9" name="object 150">
              <a:extLst>
                <a:ext uri="{FF2B5EF4-FFF2-40B4-BE49-F238E27FC236}">
                  <a16:creationId xmlns:a16="http://schemas.microsoft.com/office/drawing/2014/main" id="{D6B83C45-8BF5-82B5-3251-E5B38AFD8290}"/>
                </a:ext>
              </a:extLst>
            </p:cNvPr>
            <p:cNvSpPr/>
            <p:nvPr/>
          </p:nvSpPr>
          <p:spPr>
            <a:xfrm>
              <a:off x="10256664" y="4356939"/>
              <a:ext cx="719455" cy="1711960"/>
            </a:xfrm>
            <a:custGeom>
              <a:avLst/>
              <a:gdLst/>
              <a:ahLst/>
              <a:cxnLst/>
              <a:rect l="l" t="t" r="r" b="b"/>
              <a:pathLst>
                <a:path w="719454" h="1711960">
                  <a:moveTo>
                    <a:pt x="511390" y="152120"/>
                  </a:moveTo>
                  <a:lnTo>
                    <a:pt x="503643" y="104051"/>
                  </a:lnTo>
                  <a:lnTo>
                    <a:pt x="482104" y="62293"/>
                  </a:lnTo>
                  <a:lnTo>
                    <a:pt x="473456" y="53632"/>
                  </a:lnTo>
                  <a:lnTo>
                    <a:pt x="473456" y="152120"/>
                  </a:lnTo>
                  <a:lnTo>
                    <a:pt x="464515" y="196519"/>
                  </a:lnTo>
                  <a:lnTo>
                    <a:pt x="440118" y="232778"/>
                  </a:lnTo>
                  <a:lnTo>
                    <a:pt x="403948" y="257225"/>
                  </a:lnTo>
                  <a:lnTo>
                    <a:pt x="359651" y="266192"/>
                  </a:lnTo>
                  <a:lnTo>
                    <a:pt x="315353" y="257225"/>
                  </a:lnTo>
                  <a:lnTo>
                    <a:pt x="279184" y="232778"/>
                  </a:lnTo>
                  <a:lnTo>
                    <a:pt x="254787" y="196519"/>
                  </a:lnTo>
                  <a:lnTo>
                    <a:pt x="245846" y="152120"/>
                  </a:lnTo>
                  <a:lnTo>
                    <a:pt x="254825" y="107696"/>
                  </a:lnTo>
                  <a:lnTo>
                    <a:pt x="279209" y="71424"/>
                  </a:lnTo>
                  <a:lnTo>
                    <a:pt x="315379" y="46990"/>
                  </a:lnTo>
                  <a:lnTo>
                    <a:pt x="359651" y="38036"/>
                  </a:lnTo>
                  <a:lnTo>
                    <a:pt x="403948" y="46990"/>
                  </a:lnTo>
                  <a:lnTo>
                    <a:pt x="440118" y="71424"/>
                  </a:lnTo>
                  <a:lnTo>
                    <a:pt x="464515" y="107696"/>
                  </a:lnTo>
                  <a:lnTo>
                    <a:pt x="473456" y="152120"/>
                  </a:lnTo>
                  <a:lnTo>
                    <a:pt x="473456" y="53632"/>
                  </a:lnTo>
                  <a:lnTo>
                    <a:pt x="457911" y="38036"/>
                  </a:lnTo>
                  <a:lnTo>
                    <a:pt x="449262" y="29362"/>
                  </a:lnTo>
                  <a:lnTo>
                    <a:pt x="407606" y="7759"/>
                  </a:lnTo>
                  <a:lnTo>
                    <a:pt x="359651" y="0"/>
                  </a:lnTo>
                  <a:lnTo>
                    <a:pt x="311683" y="7759"/>
                  </a:lnTo>
                  <a:lnTo>
                    <a:pt x="270040" y="29362"/>
                  </a:lnTo>
                  <a:lnTo>
                    <a:pt x="237185" y="62293"/>
                  </a:lnTo>
                  <a:lnTo>
                    <a:pt x="215646" y="104051"/>
                  </a:lnTo>
                  <a:lnTo>
                    <a:pt x="207911" y="152120"/>
                  </a:lnTo>
                  <a:lnTo>
                    <a:pt x="215696" y="200190"/>
                  </a:lnTo>
                  <a:lnTo>
                    <a:pt x="237236" y="241896"/>
                  </a:lnTo>
                  <a:lnTo>
                    <a:pt x="270078" y="274815"/>
                  </a:lnTo>
                  <a:lnTo>
                    <a:pt x="311708" y="296430"/>
                  </a:lnTo>
                  <a:lnTo>
                    <a:pt x="359651" y="304215"/>
                  </a:lnTo>
                  <a:lnTo>
                    <a:pt x="407606" y="296468"/>
                  </a:lnTo>
                  <a:lnTo>
                    <a:pt x="449262" y="274866"/>
                  </a:lnTo>
                  <a:lnTo>
                    <a:pt x="457923" y="266192"/>
                  </a:lnTo>
                  <a:lnTo>
                    <a:pt x="482104" y="241947"/>
                  </a:lnTo>
                  <a:lnTo>
                    <a:pt x="503656" y="200164"/>
                  </a:lnTo>
                  <a:lnTo>
                    <a:pt x="511390" y="152120"/>
                  </a:lnTo>
                  <a:close/>
                </a:path>
                <a:path w="719454" h="1711960">
                  <a:moveTo>
                    <a:pt x="549325" y="1711388"/>
                  </a:moveTo>
                  <a:lnTo>
                    <a:pt x="545096" y="608469"/>
                  </a:lnTo>
                  <a:lnTo>
                    <a:pt x="526211" y="589457"/>
                  </a:lnTo>
                  <a:lnTo>
                    <a:pt x="518833" y="590956"/>
                  </a:lnTo>
                  <a:lnTo>
                    <a:pt x="512800" y="595020"/>
                  </a:lnTo>
                  <a:lnTo>
                    <a:pt x="508736" y="601065"/>
                  </a:lnTo>
                  <a:lnTo>
                    <a:pt x="507250" y="608469"/>
                  </a:lnTo>
                  <a:lnTo>
                    <a:pt x="511390" y="1673352"/>
                  </a:lnTo>
                  <a:lnTo>
                    <a:pt x="378612" y="1673352"/>
                  </a:lnTo>
                  <a:lnTo>
                    <a:pt x="378612" y="1026820"/>
                  </a:lnTo>
                  <a:lnTo>
                    <a:pt x="340677" y="1026820"/>
                  </a:lnTo>
                  <a:lnTo>
                    <a:pt x="340677" y="1673352"/>
                  </a:lnTo>
                  <a:lnTo>
                    <a:pt x="207911" y="1673352"/>
                  </a:lnTo>
                  <a:lnTo>
                    <a:pt x="207911" y="608469"/>
                  </a:lnTo>
                  <a:lnTo>
                    <a:pt x="206425" y="601065"/>
                  </a:lnTo>
                  <a:lnTo>
                    <a:pt x="202361" y="595020"/>
                  </a:lnTo>
                  <a:lnTo>
                    <a:pt x="196329" y="590956"/>
                  </a:lnTo>
                  <a:lnTo>
                    <a:pt x="188937" y="589457"/>
                  </a:lnTo>
                  <a:lnTo>
                    <a:pt x="181571" y="590956"/>
                  </a:lnTo>
                  <a:lnTo>
                    <a:pt x="175539" y="595020"/>
                  </a:lnTo>
                  <a:lnTo>
                    <a:pt x="171475" y="601065"/>
                  </a:lnTo>
                  <a:lnTo>
                    <a:pt x="169976" y="608469"/>
                  </a:lnTo>
                  <a:lnTo>
                    <a:pt x="169976" y="1711388"/>
                  </a:lnTo>
                  <a:lnTo>
                    <a:pt x="549325" y="1711388"/>
                  </a:lnTo>
                  <a:close/>
                </a:path>
                <a:path w="719454" h="1711960">
                  <a:moveTo>
                    <a:pt x="719213" y="945896"/>
                  </a:moveTo>
                  <a:lnTo>
                    <a:pt x="657834" y="511517"/>
                  </a:lnTo>
                  <a:lnTo>
                    <a:pt x="636193" y="464680"/>
                  </a:lnTo>
                  <a:lnTo>
                    <a:pt x="598932" y="428294"/>
                  </a:lnTo>
                  <a:lnTo>
                    <a:pt x="562356" y="401472"/>
                  </a:lnTo>
                  <a:lnTo>
                    <a:pt x="522770" y="379349"/>
                  </a:lnTo>
                  <a:lnTo>
                    <a:pt x="480606" y="362216"/>
                  </a:lnTo>
                  <a:lnTo>
                    <a:pt x="421919" y="347192"/>
                  </a:lnTo>
                  <a:lnTo>
                    <a:pt x="357644" y="342252"/>
                  </a:lnTo>
                  <a:lnTo>
                    <a:pt x="327418" y="343433"/>
                  </a:lnTo>
                  <a:lnTo>
                    <a:pt x="267893" y="353390"/>
                  </a:lnTo>
                  <a:lnTo>
                    <a:pt x="196469" y="379399"/>
                  </a:lnTo>
                  <a:lnTo>
                    <a:pt x="156616" y="401726"/>
                  </a:lnTo>
                  <a:lnTo>
                    <a:pt x="119824" y="428828"/>
                  </a:lnTo>
                  <a:lnTo>
                    <a:pt x="86525" y="460387"/>
                  </a:lnTo>
                  <a:lnTo>
                    <a:pt x="61480" y="511530"/>
                  </a:lnTo>
                  <a:lnTo>
                    <a:pt x="0" y="946759"/>
                  </a:lnTo>
                  <a:lnTo>
                    <a:pt x="1638" y="986243"/>
                  </a:lnTo>
                  <a:lnTo>
                    <a:pt x="12674" y="1014387"/>
                  </a:lnTo>
                  <a:lnTo>
                    <a:pt x="29540" y="1033094"/>
                  </a:lnTo>
                  <a:lnTo>
                    <a:pt x="53467" y="1045832"/>
                  </a:lnTo>
                  <a:lnTo>
                    <a:pt x="63411" y="1044346"/>
                  </a:lnTo>
                  <a:lnTo>
                    <a:pt x="53467" y="1003617"/>
                  </a:lnTo>
                  <a:lnTo>
                    <a:pt x="44310" y="993394"/>
                  </a:lnTo>
                  <a:lnTo>
                    <a:pt x="38290" y="976604"/>
                  </a:lnTo>
                  <a:lnTo>
                    <a:pt x="37668" y="951179"/>
                  </a:lnTo>
                  <a:lnTo>
                    <a:pt x="98412" y="520230"/>
                  </a:lnTo>
                  <a:lnTo>
                    <a:pt x="114922" y="485571"/>
                  </a:lnTo>
                  <a:lnTo>
                    <a:pt x="144741" y="457454"/>
                  </a:lnTo>
                  <a:lnTo>
                    <a:pt x="177660" y="433324"/>
                  </a:lnTo>
                  <a:lnTo>
                    <a:pt x="213296" y="413461"/>
                  </a:lnTo>
                  <a:lnTo>
                    <a:pt x="251256" y="398094"/>
                  </a:lnTo>
                  <a:lnTo>
                    <a:pt x="302742" y="384746"/>
                  </a:lnTo>
                  <a:lnTo>
                    <a:pt x="361810" y="380288"/>
                  </a:lnTo>
                  <a:lnTo>
                    <a:pt x="388950" y="381317"/>
                  </a:lnTo>
                  <a:lnTo>
                    <a:pt x="442353" y="390296"/>
                  </a:lnTo>
                  <a:lnTo>
                    <a:pt x="505980" y="413423"/>
                  </a:lnTo>
                  <a:lnTo>
                    <a:pt x="541337" y="433082"/>
                  </a:lnTo>
                  <a:lnTo>
                    <a:pt x="574027" y="456933"/>
                  </a:lnTo>
                  <a:lnTo>
                    <a:pt x="607453" y="489305"/>
                  </a:lnTo>
                  <a:lnTo>
                    <a:pt x="622046" y="527481"/>
                  </a:lnTo>
                  <a:lnTo>
                    <a:pt x="681558" y="950315"/>
                  </a:lnTo>
                  <a:lnTo>
                    <a:pt x="680948" y="976236"/>
                  </a:lnTo>
                  <a:lnTo>
                    <a:pt x="674954" y="993279"/>
                  </a:lnTo>
                  <a:lnTo>
                    <a:pt x="665835" y="1003579"/>
                  </a:lnTo>
                  <a:lnTo>
                    <a:pt x="649605" y="1013485"/>
                  </a:lnTo>
                  <a:lnTo>
                    <a:pt x="645604" y="1019581"/>
                  </a:lnTo>
                  <a:lnTo>
                    <a:pt x="644182" y="1026731"/>
                  </a:lnTo>
                  <a:lnTo>
                    <a:pt x="645642" y="1034135"/>
                  </a:lnTo>
                  <a:lnTo>
                    <a:pt x="648601" y="1041273"/>
                  </a:lnTo>
                  <a:lnTo>
                    <a:pt x="655574" y="1045883"/>
                  </a:lnTo>
                  <a:lnTo>
                    <a:pt x="668350" y="1045311"/>
                  </a:lnTo>
                  <a:lnTo>
                    <a:pt x="689775" y="1033081"/>
                  </a:lnTo>
                  <a:lnTo>
                    <a:pt x="706628" y="1014272"/>
                  </a:lnTo>
                  <a:lnTo>
                    <a:pt x="717638" y="985875"/>
                  </a:lnTo>
                  <a:lnTo>
                    <a:pt x="719213" y="945896"/>
                  </a:lnTo>
                  <a:close/>
                </a:path>
              </a:pathLst>
            </a:custGeom>
            <a:solidFill>
              <a:srgbClr val="6CCF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B1707E3F-52FD-0AD5-BE36-D1642A048374}"/>
              </a:ext>
            </a:extLst>
          </p:cNvPr>
          <p:cNvSpPr/>
          <p:nvPr/>
        </p:nvSpPr>
        <p:spPr>
          <a:xfrm>
            <a:off x="5759308" y="4321725"/>
            <a:ext cx="6467528" cy="2530219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Content Placeholder 3">
            <a:extLst>
              <a:ext uri="{FF2B5EF4-FFF2-40B4-BE49-F238E27FC236}">
                <a16:creationId xmlns:a16="http://schemas.microsoft.com/office/drawing/2014/main" id="{9C241229-919E-1DB6-9A83-D00E78C383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82"/>
          <a:stretch>
            <a:fillRect/>
          </a:stretch>
        </p:blipFill>
        <p:spPr>
          <a:xfrm>
            <a:off x="9590432" y="4556830"/>
            <a:ext cx="2670936" cy="230722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9CBAEDA4-784B-EC7E-3831-C35734FFDD24}"/>
              </a:ext>
            </a:extLst>
          </p:cNvPr>
          <p:cNvGrpSpPr/>
          <p:nvPr/>
        </p:nvGrpSpPr>
        <p:grpSpPr>
          <a:xfrm>
            <a:off x="5774451" y="5164664"/>
            <a:ext cx="1301496" cy="1589262"/>
            <a:chOff x="4814439" y="5250568"/>
            <a:chExt cx="1301496" cy="158926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E5E991D-318E-5ECE-840C-FED684E71D34}"/>
                </a:ext>
              </a:extLst>
            </p:cNvPr>
            <p:cNvGrpSpPr/>
            <p:nvPr/>
          </p:nvGrpSpPr>
          <p:grpSpPr>
            <a:xfrm>
              <a:off x="4814439" y="5250568"/>
              <a:ext cx="1301496" cy="1589262"/>
              <a:chOff x="7258003" y="4954273"/>
              <a:chExt cx="1301496" cy="1589262"/>
            </a:xfrm>
            <a:solidFill>
              <a:schemeClr val="bg1"/>
            </a:solidFill>
          </p:grpSpPr>
          <p:pic>
            <p:nvPicPr>
              <p:cNvPr id="43" name="Picture 42" descr="A picture containing floor, indoor, dark&#10;&#10;Description automatically generated">
                <a:extLst>
                  <a:ext uri="{FF2B5EF4-FFF2-40B4-BE49-F238E27FC236}">
                    <a16:creationId xmlns:a16="http://schemas.microsoft.com/office/drawing/2014/main" id="{191B3021-CCD3-612D-77AB-1CBF93E7BA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960" r="22476" b="14271"/>
              <a:stretch/>
            </p:blipFill>
            <p:spPr>
              <a:xfrm>
                <a:off x="7258003" y="5060436"/>
                <a:ext cx="1301496" cy="1483099"/>
              </a:xfrm>
              <a:prstGeom prst="rect">
                <a:avLst/>
              </a:prstGeom>
              <a:grpFill/>
            </p:spPr>
          </p:pic>
          <p:sp>
            <p:nvSpPr>
              <p:cNvPr id="44" name="Can 43">
                <a:extLst>
                  <a:ext uri="{FF2B5EF4-FFF2-40B4-BE49-F238E27FC236}">
                    <a16:creationId xmlns:a16="http://schemas.microsoft.com/office/drawing/2014/main" id="{8A5EA2C9-968B-FE29-FBAD-C0ADD1E4C5A7}"/>
                  </a:ext>
                </a:extLst>
              </p:cNvPr>
              <p:cNvSpPr/>
              <p:nvPr/>
            </p:nvSpPr>
            <p:spPr>
              <a:xfrm>
                <a:off x="7400392" y="4954273"/>
                <a:ext cx="940199" cy="733074"/>
              </a:xfrm>
              <a:prstGeom prst="can">
                <a:avLst>
                  <a:gd name="adj" fmla="val 14535"/>
                </a:avLst>
              </a:prstGeom>
              <a:grpFill/>
              <a:ln w="12700">
                <a:solidFill>
                  <a:srgbClr val="00B0F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90CEE63-904F-65CB-FD65-06448805A56E}"/>
                </a:ext>
              </a:extLst>
            </p:cNvPr>
            <p:cNvSpPr txBox="1"/>
            <p:nvPr/>
          </p:nvSpPr>
          <p:spPr>
            <a:xfrm>
              <a:off x="4874176" y="5534646"/>
              <a:ext cx="11208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1500-1800 kg</a:t>
              </a:r>
            </a:p>
          </p:txBody>
        </p:sp>
      </p:grpSp>
      <p:sp>
        <p:nvSpPr>
          <p:cNvPr id="51" name="object 43">
            <a:extLst>
              <a:ext uri="{FF2B5EF4-FFF2-40B4-BE49-F238E27FC236}">
                <a16:creationId xmlns:a16="http://schemas.microsoft.com/office/drawing/2014/main" id="{A0C9F62A-88A7-6905-B17C-A5F9748AC38F}"/>
              </a:ext>
            </a:extLst>
          </p:cNvPr>
          <p:cNvSpPr txBox="1"/>
          <p:nvPr/>
        </p:nvSpPr>
        <p:spPr>
          <a:xfrm>
            <a:off x="5915755" y="4440310"/>
            <a:ext cx="5191120" cy="21210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z="2000" spc="-10">
                <a:latin typeface="NotesEsa"/>
                <a:cs typeface="NotesEsa"/>
              </a:rPr>
              <a:t>Many options for later missions:</a:t>
            </a:r>
          </a:p>
          <a:p>
            <a:pPr marL="12700">
              <a:spcBef>
                <a:spcPts val="100"/>
              </a:spcBef>
              <a:tabLst>
                <a:tab pos="354965" algn="l"/>
                <a:tab pos="355600" algn="l"/>
              </a:tabLst>
            </a:pPr>
            <a:endParaRPr lang="en-US" sz="1200" spc="-10">
              <a:latin typeface="NotesEsa"/>
              <a:cs typeface="NotesEsa"/>
            </a:endParaRPr>
          </a:p>
          <a:p>
            <a:pPr marL="1233973" lvl="2"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z="2000" spc="-10">
                <a:latin typeface="NotesEsa"/>
                <a:cs typeface="NotesEsa"/>
              </a:rPr>
              <a:t>- </a:t>
            </a:r>
            <a:r>
              <a:rPr sz="2000" spc="-10">
                <a:latin typeface="NotesEsa"/>
                <a:cs typeface="NotesEsa"/>
              </a:rPr>
              <a:t>Cargo</a:t>
            </a:r>
            <a:r>
              <a:rPr sz="2000" spc="-110">
                <a:latin typeface="NotesEsa"/>
                <a:cs typeface="NotesEsa"/>
              </a:rPr>
              <a:t> </a:t>
            </a:r>
            <a:r>
              <a:rPr sz="2000">
                <a:latin typeface="NotesEsa"/>
                <a:cs typeface="NotesEsa"/>
              </a:rPr>
              <a:t>and</a:t>
            </a:r>
            <a:r>
              <a:rPr sz="2000" spc="-45">
                <a:latin typeface="NotesEsa"/>
                <a:cs typeface="NotesEsa"/>
              </a:rPr>
              <a:t> </a:t>
            </a:r>
            <a:r>
              <a:rPr lang="en-US" sz="2000" spc="-10">
                <a:latin typeface="NotesEsa"/>
                <a:cs typeface="NotesEsa"/>
              </a:rPr>
              <a:t>L</a:t>
            </a:r>
            <a:r>
              <a:rPr sz="2000" spc="-10">
                <a:latin typeface="NotesEsa"/>
                <a:cs typeface="NotesEsa"/>
              </a:rPr>
              <a:t>ogistics</a:t>
            </a:r>
            <a:endParaRPr lang="en-US" sz="2000">
              <a:latin typeface="NotesEsa"/>
              <a:cs typeface="NotesEsa"/>
            </a:endParaRPr>
          </a:p>
          <a:p>
            <a:pPr marL="1233973" lvl="2"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z="2000" spc="-10">
                <a:latin typeface="NotesEsa"/>
                <a:cs typeface="NotesEsa"/>
              </a:rPr>
              <a:t>- </a:t>
            </a:r>
            <a:r>
              <a:rPr sz="2000" spc="-10">
                <a:latin typeface="NotesEsa"/>
                <a:cs typeface="NotesEsa"/>
              </a:rPr>
              <a:t>Scientific</a:t>
            </a:r>
            <a:r>
              <a:rPr sz="2000" spc="-75">
                <a:latin typeface="NotesEsa"/>
                <a:cs typeface="NotesEsa"/>
              </a:rPr>
              <a:t> </a:t>
            </a:r>
            <a:r>
              <a:rPr sz="2000" spc="-10">
                <a:latin typeface="NotesEsa"/>
                <a:cs typeface="NotesEsa"/>
              </a:rPr>
              <a:t>missions</a:t>
            </a:r>
            <a:endParaRPr lang="en-US" sz="2000">
              <a:latin typeface="NotesEsa"/>
              <a:cs typeface="NotesEsa"/>
            </a:endParaRPr>
          </a:p>
          <a:p>
            <a:pPr marL="1233973" lvl="2"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z="2000" spc="-30">
                <a:latin typeface="NotesEsa"/>
                <a:cs typeface="NotesEsa"/>
              </a:rPr>
              <a:t>- </a:t>
            </a:r>
            <a:r>
              <a:rPr sz="2000" spc="-30">
                <a:latin typeface="NotesEsa"/>
                <a:cs typeface="NotesEsa"/>
              </a:rPr>
              <a:t>Power</a:t>
            </a:r>
            <a:r>
              <a:rPr sz="2000" spc="-105">
                <a:latin typeface="NotesEsa"/>
                <a:cs typeface="NotesEsa"/>
              </a:rPr>
              <a:t> </a:t>
            </a:r>
            <a:r>
              <a:rPr sz="2000" spc="-10">
                <a:latin typeface="NotesEsa"/>
                <a:cs typeface="NotesEsa"/>
              </a:rPr>
              <a:t>charging</a:t>
            </a:r>
            <a:r>
              <a:rPr sz="2000" spc="-100">
                <a:latin typeface="NotesEsa"/>
                <a:cs typeface="NotesEsa"/>
              </a:rPr>
              <a:t> </a:t>
            </a:r>
            <a:r>
              <a:rPr sz="2000" spc="-10">
                <a:latin typeface="NotesEsa"/>
                <a:cs typeface="NotesEsa"/>
              </a:rPr>
              <a:t>station</a:t>
            </a:r>
            <a:endParaRPr lang="en-US" sz="2000" spc="-10">
              <a:latin typeface="NotesEsa"/>
              <a:cs typeface="NotesEsa"/>
            </a:endParaRPr>
          </a:p>
          <a:p>
            <a:pPr marL="1233973" lvl="2"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z="2000">
                <a:latin typeface="NotesEsa"/>
                <a:cs typeface="NotesEsa"/>
              </a:rPr>
              <a:t>- </a:t>
            </a:r>
            <a:r>
              <a:rPr sz="2000">
                <a:latin typeface="NotesEsa"/>
                <a:cs typeface="NotesEsa"/>
              </a:rPr>
              <a:t>Space</a:t>
            </a:r>
            <a:r>
              <a:rPr sz="2000" spc="-80">
                <a:latin typeface="NotesEsa"/>
                <a:cs typeface="NotesEsa"/>
              </a:rPr>
              <a:t> </a:t>
            </a:r>
            <a:r>
              <a:rPr sz="2000" spc="-20">
                <a:latin typeface="NotesEsa"/>
                <a:cs typeface="NotesEsa"/>
              </a:rPr>
              <a:t>resources</a:t>
            </a:r>
            <a:r>
              <a:rPr sz="2000" spc="-95">
                <a:latin typeface="NotesEsa"/>
                <a:cs typeface="NotesEsa"/>
              </a:rPr>
              <a:t> </a:t>
            </a:r>
            <a:r>
              <a:rPr sz="2000" spc="-10">
                <a:latin typeface="NotesEsa"/>
                <a:cs typeface="NotesEsa"/>
              </a:rPr>
              <a:t>demonstrator</a:t>
            </a:r>
            <a:endParaRPr lang="en-NL" sz="2000" spc="-10">
              <a:latin typeface="NotesEsa"/>
              <a:cs typeface="NotesEsa"/>
            </a:endParaRPr>
          </a:p>
          <a:p>
            <a:pPr marL="1233973" lvl="2"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NL" sz="2000">
                <a:latin typeface="NotesEsa"/>
                <a:cs typeface="NotesEsa"/>
              </a:rPr>
              <a:t>- …</a:t>
            </a:r>
          </a:p>
        </p:txBody>
      </p:sp>
      <p:sp>
        <p:nvSpPr>
          <p:cNvPr id="17" name="object 37">
            <a:extLst>
              <a:ext uri="{FF2B5EF4-FFF2-40B4-BE49-F238E27FC236}">
                <a16:creationId xmlns:a16="http://schemas.microsoft.com/office/drawing/2014/main" id="{B64FD836-0272-EF1C-A637-85FDFC936AA1}"/>
              </a:ext>
            </a:extLst>
          </p:cNvPr>
          <p:cNvSpPr/>
          <p:nvPr/>
        </p:nvSpPr>
        <p:spPr>
          <a:xfrm>
            <a:off x="3179458" y="165868"/>
            <a:ext cx="4049395" cy="462280"/>
          </a:xfrm>
          <a:custGeom>
            <a:avLst/>
            <a:gdLst/>
            <a:ahLst/>
            <a:cxnLst/>
            <a:rect l="l" t="t" r="r" b="b"/>
            <a:pathLst>
              <a:path w="4049395" h="462280">
                <a:moveTo>
                  <a:pt x="4049267" y="0"/>
                </a:moveTo>
                <a:lnTo>
                  <a:pt x="0" y="0"/>
                </a:lnTo>
                <a:lnTo>
                  <a:pt x="0" y="461771"/>
                </a:lnTo>
                <a:lnTo>
                  <a:pt x="4049267" y="461771"/>
                </a:lnTo>
                <a:lnTo>
                  <a:pt x="40492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3179458" y="98275"/>
            <a:ext cx="4049395" cy="475437"/>
          </a:xfrm>
          <a:prstGeom prst="rect">
            <a:avLst/>
          </a:prstGeom>
        </p:spPr>
        <p:txBody>
          <a:bodyPr vert="horz" wrap="square" lIns="0" tIns="105079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34620">
              <a:spcBef>
                <a:spcPts val="100"/>
              </a:spcBef>
            </a:pPr>
            <a:r>
              <a:rPr b="0">
                <a:solidFill>
                  <a:srgbClr val="FFFFFF"/>
                </a:solidFill>
                <a:latin typeface="NotesEsa"/>
                <a:cs typeface="NotesEsa"/>
              </a:rPr>
              <a:t>ARGONAUT</a:t>
            </a:r>
            <a:r>
              <a:rPr b="0" spc="-30">
                <a:solidFill>
                  <a:srgbClr val="FFFFFF"/>
                </a:solidFill>
                <a:latin typeface="NotesEsa"/>
                <a:cs typeface="NotesEsa"/>
              </a:rPr>
              <a:t> </a:t>
            </a:r>
            <a:r>
              <a:rPr b="0">
                <a:solidFill>
                  <a:srgbClr val="FFFFFF"/>
                </a:solidFill>
                <a:latin typeface="NotesEsa"/>
                <a:cs typeface="NotesEsa"/>
              </a:rPr>
              <a:t>1:1</a:t>
            </a:r>
            <a:r>
              <a:rPr b="0" spc="-15">
                <a:solidFill>
                  <a:srgbClr val="FFFFFF"/>
                </a:solidFill>
                <a:latin typeface="NotesEsa"/>
                <a:cs typeface="NotesEsa"/>
              </a:rPr>
              <a:t> </a:t>
            </a:r>
            <a:r>
              <a:rPr b="0">
                <a:solidFill>
                  <a:srgbClr val="FFFFFF"/>
                </a:solidFill>
                <a:latin typeface="NotesEsa"/>
                <a:cs typeface="NotesEsa"/>
              </a:rPr>
              <a:t>MODEL</a:t>
            </a:r>
            <a:r>
              <a:rPr b="0" spc="-55">
                <a:solidFill>
                  <a:srgbClr val="FFFFFF"/>
                </a:solidFill>
                <a:latin typeface="NotesEsa"/>
                <a:cs typeface="NotesEsa"/>
              </a:rPr>
              <a:t> </a:t>
            </a:r>
            <a:r>
              <a:rPr lang="en-GB" b="0">
                <a:solidFill>
                  <a:srgbClr val="FFFFFF"/>
                </a:solidFill>
                <a:latin typeface="NotesEsa"/>
                <a:cs typeface="NotesEsa"/>
              </a:rPr>
              <a:t>and</a:t>
            </a:r>
            <a:r>
              <a:rPr b="0" spc="-20">
                <a:solidFill>
                  <a:srgbClr val="FFFFFF"/>
                </a:solidFill>
                <a:latin typeface="NotesEsa"/>
                <a:cs typeface="NotesEsa"/>
              </a:rPr>
              <a:t> </a:t>
            </a:r>
            <a:r>
              <a:rPr b="0" spc="-25">
                <a:solidFill>
                  <a:srgbClr val="FFFFFF"/>
                </a:solidFill>
                <a:latin typeface="NotesEsa"/>
                <a:cs typeface="NotesEsa"/>
              </a:rPr>
              <a:t>VR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1113933-F5AE-2EC4-D066-A9A0DF545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85642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12"/>
    </mc:Choice>
    <mc:Fallback>
      <p:transition spd="slow" advTm="53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FADF63-9A0D-F31A-8BFB-C796D82DB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76753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23AABE3-67BA-688D-F03B-FDCD69907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85642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32444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837"/>
    </mc:Choice>
    <mc:Fallback>
      <p:transition spd="slow" advTm="143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522E9A-E6C1-725F-7AA3-C9B577AB3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2" y="0"/>
            <a:ext cx="12231819" cy="688039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6ECE705-5C1F-14C7-7142-BCA314D8B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85642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22719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82"/>
    </mc:Choice>
    <mc:Fallback>
      <p:transition spd="slow" advTm="77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7BE66A-2EDC-23A7-8D24-AB84DF275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25338" cy="687675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39F57A-319D-4FC4-4FF7-F93745429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85642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50600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195"/>
    </mc:Choice>
    <mc:Fallback>
      <p:transition spd="slow" advTm="112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15603" y="6234177"/>
            <a:ext cx="13843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-25">
                <a:solidFill>
                  <a:srgbClr val="8196A6"/>
                </a:solidFill>
                <a:latin typeface="Arial"/>
                <a:cs typeface="Arial"/>
              </a:rPr>
              <a:t>29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" y="0"/>
            <a:ext cx="12224800" cy="6857997"/>
            <a:chOff x="0" y="0"/>
            <a:chExt cx="12191999" cy="6857997"/>
          </a:xfrm>
        </p:grpSpPr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33539" y="6594902"/>
              <a:ext cx="1595512" cy="872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5551" y="6569964"/>
              <a:ext cx="217932" cy="1432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5884" y="6569964"/>
              <a:ext cx="217931" cy="1432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6216" y="6569964"/>
              <a:ext cx="217931" cy="1432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36547" y="6569964"/>
              <a:ext cx="217931" cy="1432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06879" y="6569964"/>
              <a:ext cx="216407" cy="14325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77211" y="6569964"/>
              <a:ext cx="216407" cy="955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47544" y="6569964"/>
              <a:ext cx="216407" cy="14325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16351" y="6569964"/>
              <a:ext cx="217931" cy="14325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86683" y="6569964"/>
              <a:ext cx="217931" cy="14325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57016" y="6569964"/>
              <a:ext cx="217932" cy="14325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27348" y="6569964"/>
              <a:ext cx="217932" cy="14325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97680" y="6569964"/>
              <a:ext cx="217932" cy="14325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68012" y="6569964"/>
              <a:ext cx="216408" cy="14325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38343" y="6569964"/>
              <a:ext cx="216408" cy="14325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07151" y="6569964"/>
              <a:ext cx="217932" cy="14325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777483" y="6639545"/>
              <a:ext cx="217932" cy="7367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147816" y="6569964"/>
              <a:ext cx="217932" cy="14325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518148" y="6569964"/>
              <a:ext cx="217931" cy="1432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88479" y="6569964"/>
              <a:ext cx="217931" cy="14325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629143" y="6569964"/>
              <a:ext cx="216407" cy="14325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999476" y="6569964"/>
              <a:ext cx="216407" cy="14325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258812" y="6569964"/>
              <a:ext cx="216407" cy="14325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535924" y="6569964"/>
              <a:ext cx="214883" cy="14325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8894063" y="6567691"/>
              <a:ext cx="216535" cy="73025"/>
            </a:xfrm>
            <a:custGeom>
              <a:avLst/>
              <a:gdLst/>
              <a:ahLst/>
              <a:cxnLst/>
              <a:rect l="l" t="t" r="r" b="b"/>
              <a:pathLst>
                <a:path w="216534" h="73025">
                  <a:moveTo>
                    <a:pt x="0" y="72610"/>
                  </a:moveTo>
                  <a:lnTo>
                    <a:pt x="216389" y="72610"/>
                  </a:lnTo>
                  <a:lnTo>
                    <a:pt x="216389" y="0"/>
                  </a:lnTo>
                  <a:lnTo>
                    <a:pt x="0" y="0"/>
                  </a:lnTo>
                  <a:lnTo>
                    <a:pt x="0" y="72610"/>
                  </a:lnTo>
                  <a:close/>
                </a:path>
              </a:pathLst>
            </a:custGeom>
            <a:solidFill>
              <a:srgbClr val="FCB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894063" y="6640301"/>
              <a:ext cx="24130" cy="73025"/>
            </a:xfrm>
            <a:custGeom>
              <a:avLst/>
              <a:gdLst/>
              <a:ahLst/>
              <a:cxnLst/>
              <a:rect l="l" t="t" r="r" b="b"/>
              <a:pathLst>
                <a:path w="24129" h="73025">
                  <a:moveTo>
                    <a:pt x="0" y="72614"/>
                  </a:moveTo>
                  <a:lnTo>
                    <a:pt x="23941" y="72614"/>
                  </a:lnTo>
                  <a:lnTo>
                    <a:pt x="23941" y="0"/>
                  </a:lnTo>
                  <a:lnTo>
                    <a:pt x="0" y="0"/>
                  </a:lnTo>
                  <a:lnTo>
                    <a:pt x="0" y="72614"/>
                  </a:lnTo>
                  <a:close/>
                </a:path>
              </a:pathLst>
            </a:custGeom>
            <a:solidFill>
              <a:srgbClr val="C12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894063" y="6615796"/>
              <a:ext cx="24130" cy="48895"/>
            </a:xfrm>
            <a:custGeom>
              <a:avLst/>
              <a:gdLst/>
              <a:ahLst/>
              <a:cxnLst/>
              <a:rect l="l" t="t" r="r" b="b"/>
              <a:pathLst>
                <a:path w="24129" h="48895">
                  <a:moveTo>
                    <a:pt x="0" y="48559"/>
                  </a:moveTo>
                  <a:lnTo>
                    <a:pt x="23942" y="48559"/>
                  </a:lnTo>
                  <a:lnTo>
                    <a:pt x="23942" y="0"/>
                  </a:lnTo>
                  <a:lnTo>
                    <a:pt x="0" y="0"/>
                  </a:lnTo>
                  <a:lnTo>
                    <a:pt x="0" y="48559"/>
                  </a:lnTo>
                  <a:close/>
                </a:path>
              </a:pathLst>
            </a:custGeom>
            <a:solidFill>
              <a:srgbClr val="006A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613391" y="6569964"/>
              <a:ext cx="214883" cy="14325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253728" y="6579514"/>
              <a:ext cx="216407" cy="1337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732908" y="227338"/>
              <a:ext cx="1230214" cy="43573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38103" y="169163"/>
              <a:ext cx="1272540" cy="53949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31718" y="6592378"/>
              <a:ext cx="217933" cy="14300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87890" y="6598463"/>
              <a:ext cx="217933" cy="14300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4062" y="6598463"/>
              <a:ext cx="217933" cy="14300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300234" y="6598463"/>
              <a:ext cx="217933" cy="14300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656406" y="6598463"/>
              <a:ext cx="217933" cy="14300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012578" y="6598463"/>
              <a:ext cx="217933" cy="14300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368750" y="6598463"/>
              <a:ext cx="217933" cy="14300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724922" y="6598463"/>
              <a:ext cx="217933" cy="14300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081094" y="6598463"/>
              <a:ext cx="217933" cy="14300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437266" y="6598463"/>
              <a:ext cx="217933" cy="14300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793438" y="6598463"/>
              <a:ext cx="217933" cy="14300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149610" y="6598463"/>
              <a:ext cx="217933" cy="143007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505782" y="6598463"/>
              <a:ext cx="217933" cy="14300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861954" y="6598463"/>
              <a:ext cx="217933" cy="14300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218126" y="6598463"/>
              <a:ext cx="217933" cy="14300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574298" y="6598463"/>
              <a:ext cx="217933" cy="14300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930470" y="6598463"/>
              <a:ext cx="217933" cy="14300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286642" y="6598463"/>
              <a:ext cx="217933" cy="14300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642814" y="6598463"/>
              <a:ext cx="217933" cy="14300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355158" y="6598463"/>
              <a:ext cx="217933" cy="14300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711333" y="6598463"/>
              <a:ext cx="217933" cy="14300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998986" y="6598463"/>
              <a:ext cx="217933" cy="14300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211629" y="6598463"/>
              <a:ext cx="216409" cy="143007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8571295" y="6596198"/>
              <a:ext cx="217804" cy="73025"/>
            </a:xfrm>
            <a:custGeom>
              <a:avLst/>
              <a:gdLst/>
              <a:ahLst/>
              <a:cxnLst/>
              <a:rect l="l" t="t" r="r" b="b"/>
              <a:pathLst>
                <a:path w="217804" h="73025">
                  <a:moveTo>
                    <a:pt x="0" y="72446"/>
                  </a:moveTo>
                  <a:lnTo>
                    <a:pt x="217787" y="72446"/>
                  </a:lnTo>
                  <a:lnTo>
                    <a:pt x="217787" y="0"/>
                  </a:lnTo>
                  <a:lnTo>
                    <a:pt x="0" y="0"/>
                  </a:lnTo>
                  <a:lnTo>
                    <a:pt x="0" y="72446"/>
                  </a:lnTo>
                  <a:close/>
                </a:path>
              </a:pathLst>
            </a:custGeom>
            <a:solidFill>
              <a:srgbClr val="FCB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571296" y="6668645"/>
              <a:ext cx="217804" cy="73025"/>
            </a:xfrm>
            <a:custGeom>
              <a:avLst/>
              <a:gdLst/>
              <a:ahLst/>
              <a:cxnLst/>
              <a:rect l="l" t="t" r="r" b="b"/>
              <a:pathLst>
                <a:path w="217804" h="73025">
                  <a:moveTo>
                    <a:pt x="217787" y="0"/>
                  </a:moveTo>
                  <a:lnTo>
                    <a:pt x="0" y="0"/>
                  </a:lnTo>
                  <a:lnTo>
                    <a:pt x="0" y="72450"/>
                  </a:lnTo>
                  <a:lnTo>
                    <a:pt x="217787" y="72450"/>
                  </a:lnTo>
                  <a:lnTo>
                    <a:pt x="217787" y="0"/>
                  </a:lnTo>
                  <a:close/>
                </a:path>
              </a:pathLst>
            </a:custGeom>
            <a:solidFill>
              <a:srgbClr val="C12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571295" y="6644195"/>
              <a:ext cx="217804" cy="48895"/>
            </a:xfrm>
            <a:custGeom>
              <a:avLst/>
              <a:gdLst/>
              <a:ahLst/>
              <a:cxnLst/>
              <a:rect l="l" t="t" r="r" b="b"/>
              <a:pathLst>
                <a:path w="217804" h="48895">
                  <a:moveTo>
                    <a:pt x="217787" y="0"/>
                  </a:moveTo>
                  <a:lnTo>
                    <a:pt x="0" y="0"/>
                  </a:lnTo>
                  <a:lnTo>
                    <a:pt x="0" y="48450"/>
                  </a:lnTo>
                  <a:lnTo>
                    <a:pt x="217787" y="48450"/>
                  </a:lnTo>
                  <a:lnTo>
                    <a:pt x="217787" y="0"/>
                  </a:lnTo>
                  <a:close/>
                </a:path>
              </a:pathLst>
            </a:custGeom>
            <a:solidFill>
              <a:srgbClr val="006A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9651820" y="6592378"/>
              <a:ext cx="216409" cy="14300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289105" y="6593899"/>
              <a:ext cx="216409" cy="14300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929438" y="6592378"/>
              <a:ext cx="216409" cy="144529"/>
            </a:xfrm>
            <a:prstGeom prst="rect">
              <a:avLst/>
            </a:prstGeom>
          </p:spPr>
        </p:pic>
      </p:grpSp>
      <p:sp>
        <p:nvSpPr>
          <p:cNvPr id="66" name="Title 1">
            <a:extLst>
              <a:ext uri="{FF2B5EF4-FFF2-40B4-BE49-F238E27FC236}">
                <a16:creationId xmlns:a16="http://schemas.microsoft.com/office/drawing/2014/main" id="{EDBFF267-FED6-A37F-9E43-ECA4E6D24DC4}"/>
              </a:ext>
            </a:extLst>
          </p:cNvPr>
          <p:cNvSpPr txBox="1">
            <a:spLocks/>
          </p:cNvSpPr>
          <p:nvPr/>
        </p:nvSpPr>
        <p:spPr>
          <a:xfrm>
            <a:off x="-76353" y="1246221"/>
            <a:ext cx="11741010" cy="748988"/>
          </a:xfrm>
          <a:prstGeom prst="rect">
            <a:avLst/>
          </a:prstGeom>
        </p:spPr>
        <p:txBody>
          <a:bodyPr/>
          <a:lstStyle>
            <a:lvl1pPr algn="just" rtl="0" fontAlgn="base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 defTabSz="1219170">
              <a:defRPr/>
            </a:pPr>
            <a:r>
              <a:rPr lang="en-GB" sz="4267" kern="1200">
                <a:solidFill>
                  <a:srgbClr val="FFFFFF">
                    <a:lumMod val="95000"/>
                  </a:srgbClr>
                </a:solidFill>
              </a:rPr>
              <a:t>Thank you for your attention</a:t>
            </a:r>
            <a:endParaRPr lang="en-GB" kern="0">
              <a:solidFill>
                <a:srgbClr val="FFFFFF">
                  <a:lumMod val="95000"/>
                </a:srgbClr>
              </a:solidFill>
              <a:latin typeface="Verdana"/>
              <a:cs typeface="Verdana"/>
            </a:endParaRPr>
          </a:p>
        </p:txBody>
      </p:sp>
      <p:pic>
        <p:nvPicPr>
          <p:cNvPr id="84" name="Picture 5">
            <a:extLst>
              <a:ext uri="{FF2B5EF4-FFF2-40B4-BE49-F238E27FC236}">
                <a16:creationId xmlns:a16="http://schemas.microsoft.com/office/drawing/2014/main" id="{C77AE6B5-797C-9ADD-353F-0ACA90E0E509}"/>
              </a:ext>
            </a:extLst>
          </p:cNvPr>
          <p:cNvPicPr>
            <a:picLocks/>
          </p:cNvPicPr>
          <p:nvPr/>
        </p:nvPicPr>
        <p:blipFill>
          <a:blip r:embed="rId5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67" name="Audio 66">
            <a:hlinkClick r:id="" action="ppaction://media"/>
            <a:extLst>
              <a:ext uri="{FF2B5EF4-FFF2-40B4-BE49-F238E27FC236}">
                <a16:creationId xmlns:a16="http://schemas.microsoft.com/office/drawing/2014/main" id="{BC36CD4F-7CE2-6CDD-AE50-E505CA344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0"/>
          <a:srcRect l="-118750" t="-118750" r="-118750" b="-118750"/>
          <a:stretch>
            <a:fillRect/>
          </a:stretch>
        </p:blipFill>
        <p:spPr>
          <a:xfrm>
            <a:off x="10085642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38"/>
    </mc:Choice>
    <mc:Fallback>
      <p:transition spd="slow" advTm="32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5">
            <a:extLst>
              <a:ext uri="{FF2B5EF4-FFF2-40B4-BE49-F238E27FC236}">
                <a16:creationId xmlns:a16="http://schemas.microsoft.com/office/drawing/2014/main" id="{8FE65872-F891-BB42-B9B8-ED3F1394BD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31" b="5300"/>
          <a:stretch/>
        </p:blipFill>
        <p:spPr>
          <a:xfrm>
            <a:off x="124516" y="925348"/>
            <a:ext cx="11922777" cy="54682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D8293-5389-0729-31B8-EDC02635C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E3P – European Exploration Envelope Programme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181A925-3ED7-2F4F-D4B0-073150FBA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85642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01141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49"/>
    </mc:Choice>
    <mc:Fallback>
      <p:transition spd="slow" advTm="63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>
            <a:extLst>
              <a:ext uri="{FF2B5EF4-FFF2-40B4-BE49-F238E27FC236}">
                <a16:creationId xmlns:a16="http://schemas.microsoft.com/office/drawing/2014/main" id="{44A2D33B-DD63-438D-A6E9-6234C5A9C1BB}"/>
              </a:ext>
            </a:extLst>
          </p:cNvPr>
          <p:cNvSpPr txBox="1"/>
          <p:nvPr/>
        </p:nvSpPr>
        <p:spPr>
          <a:xfrm>
            <a:off x="281367" y="255094"/>
            <a:ext cx="2569961" cy="39901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defTabSz="911931"/>
            <a:r>
              <a:rPr lang="en-US" sz="1995" b="1">
                <a:solidFill>
                  <a:srgbClr val="FEFFFF"/>
                </a:solidFill>
                <a:latin typeface="NotesStyle-BoldTf" panose="02000806040000020004" pitchFamily="2" charset="0"/>
              </a:rPr>
              <a:t>TERRAE NOVAE 2030+</a:t>
            </a:r>
            <a:endParaRPr lang="en-GB" sz="1995" b="1">
              <a:solidFill>
                <a:srgbClr val="FEFFFF"/>
              </a:solidFill>
              <a:latin typeface="NotesStyle-BoldTf" panose="02000806040000020004" pitchFamily="2" charset="0"/>
            </a:endParaRP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E8EBF1DC-3FCA-476F-BE8C-3A14653552A4}"/>
              </a:ext>
            </a:extLst>
          </p:cNvPr>
          <p:cNvSpPr/>
          <p:nvPr/>
        </p:nvSpPr>
        <p:spPr>
          <a:xfrm>
            <a:off x="7919278" y="9352"/>
            <a:ext cx="4294540" cy="6839298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931"/>
            <a:endParaRPr lang="en-GB" sz="1795">
              <a:solidFill>
                <a:srgbClr val="FEFFFF"/>
              </a:solidFill>
              <a:latin typeface="Arial" panose="020B0604020202020204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8748219" y="1176015"/>
            <a:ext cx="2334071" cy="2210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9469">
              <a:defRPr/>
            </a:pPr>
            <a:endParaRPr lang="en-GB" sz="1790">
              <a:solidFill>
                <a:srgbClr val="FEFFFF"/>
              </a:solidFill>
              <a:latin typeface="NotesEsa" panose="02000506030000020004" pitchFamily="2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861403" y="1175198"/>
            <a:ext cx="3033537" cy="22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9469">
              <a:defRPr/>
            </a:pPr>
            <a:endParaRPr lang="en-GB" sz="1790">
              <a:solidFill>
                <a:srgbClr val="FEFFFF"/>
              </a:solidFill>
              <a:latin typeface="NotesEsa" panose="02000506030000020004" pitchFamily="2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81798" y="5321151"/>
            <a:ext cx="10882123" cy="211738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0"/>
                </a:srgbClr>
              </a:gs>
              <a:gs pos="42000">
                <a:srgbClr val="0070C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9469">
              <a:defRPr/>
            </a:pPr>
            <a:endParaRPr lang="en-GB" sz="1790">
              <a:solidFill>
                <a:srgbClr val="FEFFFF"/>
              </a:solidFill>
              <a:latin typeface="NotesEsa" panose="02000506030000020004" pitchFamily="2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81800" y="3652868"/>
            <a:ext cx="10648305" cy="21173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alpha val="0"/>
                </a:schemeClr>
              </a:gs>
              <a:gs pos="42000">
                <a:schemeClr val="bg2">
                  <a:lumMod val="75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9469">
              <a:defRPr/>
            </a:pPr>
            <a:endParaRPr lang="en-GB" sz="1790">
              <a:solidFill>
                <a:srgbClr val="FEFFFF"/>
              </a:solidFill>
              <a:latin typeface="NotesEsa" panose="02000506030000020004" pitchFamily="2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81801" y="2030358"/>
            <a:ext cx="10776691" cy="21173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42000">
                <a:schemeClr val="accent2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9469">
              <a:defRPr/>
            </a:pPr>
            <a:endParaRPr lang="en-GB" sz="1790">
              <a:solidFill>
                <a:srgbClr val="FEFFFF"/>
              </a:solidFill>
              <a:latin typeface="NotesEsa" panose="0200050603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76E3C-FAA7-AD41-88DA-C59841C8B1E2}"/>
              </a:ext>
            </a:extLst>
          </p:cNvPr>
          <p:cNvSpPr/>
          <p:nvPr/>
        </p:nvSpPr>
        <p:spPr>
          <a:xfrm>
            <a:off x="3518928" y="751278"/>
            <a:ext cx="3716171" cy="705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09469" eaLnBrk="0" hangingPunct="0">
              <a:defRPr/>
            </a:pPr>
            <a:r>
              <a:rPr lang="en-GB" sz="2394">
                <a:solidFill>
                  <a:srgbClr val="FFFF00"/>
                </a:solidFill>
                <a:latin typeface="NotesEsa" panose="02000506030000020004" pitchFamily="2" charset="0"/>
                <a:ea typeface="MS PGothic" charset="-128"/>
                <a:cs typeface="Arial" panose="020B0604020202020204" pitchFamily="34" charset="0"/>
              </a:rPr>
              <a:t>2020 &gt; 2030</a:t>
            </a:r>
          </a:p>
          <a:p>
            <a:pPr algn="ctr" defTabSz="909469" eaLnBrk="0" hangingPunct="0">
              <a:defRPr/>
            </a:pPr>
            <a:r>
              <a:rPr lang="en-GB" sz="1596">
                <a:solidFill>
                  <a:srgbClr val="003249"/>
                </a:solidFill>
                <a:latin typeface="NotesEsa" panose="02000506030000020004" pitchFamily="2" charset="0"/>
                <a:ea typeface="MS PGothic" charset="-128"/>
                <a:cs typeface="Arial" panose="020B0604020202020204" pitchFamily="34" charset="0"/>
              </a:rPr>
              <a:t>ESA in mutual inter-dependence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188D88-AAD3-3149-81FC-88BADD257A41}"/>
              </a:ext>
            </a:extLst>
          </p:cNvPr>
          <p:cNvSpPr/>
          <p:nvPr/>
        </p:nvSpPr>
        <p:spPr>
          <a:xfrm>
            <a:off x="8317453" y="744945"/>
            <a:ext cx="3195596" cy="705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09469" eaLnBrk="0" hangingPunct="0">
              <a:defRPr/>
            </a:pPr>
            <a:r>
              <a:rPr lang="en-GB" sz="2394">
                <a:solidFill>
                  <a:srgbClr val="FFFF00"/>
                </a:solidFill>
                <a:latin typeface="NotesEsa" panose="02000506030000020004" pitchFamily="2" charset="0"/>
                <a:ea typeface="MS PGothic" charset="-128"/>
                <a:cs typeface="Arial" panose="020B0604020202020204" pitchFamily="34" charset="0"/>
              </a:rPr>
              <a:t>2030 &gt; 2040</a:t>
            </a:r>
          </a:p>
          <a:p>
            <a:pPr algn="ctr" defTabSz="909469" eaLnBrk="0" hangingPunct="0">
              <a:defRPr/>
            </a:pPr>
            <a:r>
              <a:rPr lang="en-GB" sz="1596">
                <a:solidFill>
                  <a:srgbClr val="FEFFFF"/>
                </a:solidFill>
                <a:latin typeface="NotesEsa" panose="02000506030000020004" pitchFamily="2" charset="0"/>
                <a:ea typeface="MS PGothic" charset="-128"/>
                <a:cs typeface="Arial" panose="020B0604020202020204" pitchFamily="34" charset="0"/>
              </a:rPr>
              <a:t>European-led </a:t>
            </a:r>
            <a:r>
              <a:rPr lang="en-GB" sz="1596">
                <a:solidFill>
                  <a:srgbClr val="FEFFFF"/>
                </a:solidFill>
                <a:latin typeface="NotesEsa" panose="02000506030000020004" pitchFamily="2" charset="0"/>
                <a:cs typeface="Arial" panose="020B0604020202020204" pitchFamily="34" charset="0"/>
              </a:rPr>
              <a:t>capabilities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CF715C-7FA2-1B4C-A2FD-92C086D4EA91}"/>
              </a:ext>
            </a:extLst>
          </p:cNvPr>
          <p:cNvSpPr/>
          <p:nvPr/>
        </p:nvSpPr>
        <p:spPr>
          <a:xfrm>
            <a:off x="5416129" y="2558336"/>
            <a:ext cx="2207862" cy="767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09469" eaLnBrk="0" hangingPunct="0">
              <a:defRPr/>
            </a:pPr>
            <a:r>
              <a:rPr lang="en-GB" sz="1396">
                <a:solidFill>
                  <a:srgbClr val="FEFFFF"/>
                </a:solidFill>
                <a:latin typeface="NotesEsa" panose="02000506030000020004" pitchFamily="2" charset="0"/>
                <a:ea typeface="MS PGothic" charset="-128"/>
                <a:cs typeface="Arial" panose="020B0604020202020204" pitchFamily="34" charset="0"/>
              </a:rPr>
              <a:t>Sample Transfer Arm &amp; Earth Return Orbiter</a:t>
            </a:r>
          </a:p>
          <a:p>
            <a:pPr algn="ctr" defTabSz="909469" eaLnBrk="0" hangingPunct="0">
              <a:defRPr/>
            </a:pPr>
            <a:r>
              <a:rPr lang="en-GB" sz="1596">
                <a:solidFill>
                  <a:srgbClr val="FEFFFF"/>
                </a:solidFill>
                <a:latin typeface="NotesEsa" panose="02000506030000020004" pitchFamily="2" charset="0"/>
                <a:ea typeface="MS PGothic" charset="-128"/>
                <a:cs typeface="Arial" panose="020B0604020202020204" pitchFamily="34" charset="0"/>
              </a:rPr>
              <a:t>Mars Sample Return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4A80EC-A039-E14A-8CF0-036B7872E5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8"/>
          <a:stretch/>
        </p:blipFill>
        <p:spPr>
          <a:xfrm>
            <a:off x="2720620" y="1682815"/>
            <a:ext cx="895098" cy="895098"/>
          </a:xfrm>
          <a:prstGeom prst="ellipse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65068F-1ADD-5B44-A8CD-1354619361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79"/>
          <a:stretch/>
        </p:blipFill>
        <p:spPr>
          <a:xfrm>
            <a:off x="6571741" y="1681496"/>
            <a:ext cx="895098" cy="895098"/>
          </a:xfrm>
          <a:prstGeom prst="ellipse">
            <a:avLst/>
          </a:prstGeom>
          <a:ln w="25400">
            <a:solidFill>
              <a:schemeClr val="accent2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E46203-10A4-D948-A1F6-3B5B4A9F6AC6}"/>
              </a:ext>
            </a:extLst>
          </p:cNvPr>
          <p:cNvSpPr/>
          <p:nvPr/>
        </p:nvSpPr>
        <p:spPr>
          <a:xfrm>
            <a:off x="2231302" y="2573540"/>
            <a:ext cx="1897139" cy="583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09469" eaLnBrk="0" hangingPunct="0">
              <a:defRPr/>
            </a:pPr>
            <a:r>
              <a:rPr lang="en-GB" sz="1596">
                <a:solidFill>
                  <a:srgbClr val="FEFFFF"/>
                </a:solidFill>
                <a:latin typeface="NotesEsa" panose="02000506030000020004" pitchFamily="2" charset="0"/>
                <a:ea typeface="MS PGothic" charset="-128"/>
                <a:cs typeface="Arial" panose="020B0604020202020204" pitchFamily="34" charset="0"/>
              </a:rPr>
              <a:t>ExoMars</a:t>
            </a:r>
          </a:p>
          <a:p>
            <a:pPr algn="ctr" defTabSz="909469" eaLnBrk="0" hangingPunct="0">
              <a:defRPr/>
            </a:pPr>
            <a:r>
              <a:rPr lang="en-GB" sz="1596">
                <a:solidFill>
                  <a:srgbClr val="FEFFFF"/>
                </a:solidFill>
                <a:latin typeface="NotesEsa" panose="02000506030000020004" pitchFamily="2" charset="0"/>
                <a:ea typeface="MS PGothic" charset="-128"/>
                <a:cs typeface="Arial" panose="020B0604020202020204" pitchFamily="34" charset="0"/>
              </a:rPr>
              <a:t>TGO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E46203-10A4-D948-A1F6-3B5B4A9F6AC6}"/>
              </a:ext>
            </a:extLst>
          </p:cNvPr>
          <p:cNvSpPr/>
          <p:nvPr/>
        </p:nvSpPr>
        <p:spPr>
          <a:xfrm>
            <a:off x="3673437" y="2562918"/>
            <a:ext cx="1824076" cy="583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09469" eaLnBrk="0" hangingPunct="0">
              <a:defRPr/>
            </a:pPr>
            <a:r>
              <a:rPr lang="en-GB" sz="1596">
                <a:solidFill>
                  <a:srgbClr val="FEFFFF"/>
                </a:solidFill>
                <a:latin typeface="NotesEsa" panose="02000506030000020004" pitchFamily="2" charset="0"/>
                <a:ea typeface="MS PGothic" charset="-128"/>
                <a:cs typeface="Arial" panose="020B0604020202020204" pitchFamily="34" charset="0"/>
              </a:rPr>
              <a:t>EDL and Rosalind Franklin rover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303" y="1682815"/>
            <a:ext cx="895098" cy="895098"/>
          </a:xfrm>
          <a:prstGeom prst="ellipse">
            <a:avLst/>
          </a:prstGeom>
          <a:blipFill dpi="0" rotWithShape="1"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accent2"/>
            </a:solidFill>
          </a:ln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9C9A9CAB-DECB-5D48-8FBC-99BD61676124}"/>
              </a:ext>
            </a:extLst>
          </p:cNvPr>
          <p:cNvSpPr>
            <a:spLocks noChangeAspect="1"/>
          </p:cNvSpPr>
          <p:nvPr/>
        </p:nvSpPr>
        <p:spPr>
          <a:xfrm>
            <a:off x="10640303" y="1696688"/>
            <a:ext cx="895098" cy="895098"/>
          </a:xfrm>
          <a:prstGeom prst="ellipse">
            <a:avLst/>
          </a:prstGeom>
          <a:blipFill dpi="0" rotWithShape="1"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09469" eaLnBrk="0" hangingPunct="0">
              <a:defRPr/>
            </a:pPr>
            <a:endParaRPr lang="en-GB" sz="1642">
              <a:solidFill>
                <a:srgbClr val="FEFFFF"/>
              </a:solidFill>
              <a:latin typeface="NotesEsa" panose="02000506030000020004" pitchFamily="2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19F20EE-6C51-4347-8188-489919981679}"/>
              </a:ext>
            </a:extLst>
          </p:cNvPr>
          <p:cNvSpPr/>
          <p:nvPr/>
        </p:nvSpPr>
        <p:spPr>
          <a:xfrm>
            <a:off x="7850444" y="2620275"/>
            <a:ext cx="4461299" cy="552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9469" eaLnBrk="0" hangingPunct="0">
              <a:defRPr/>
            </a:pPr>
            <a:r>
              <a:rPr lang="en-GB" sz="1396" err="1">
                <a:solidFill>
                  <a:srgbClr val="FEFFFF"/>
                </a:solidFill>
                <a:latin typeface="NotesEsa" panose="02000506030000020004" pitchFamily="2" charset="0"/>
                <a:ea typeface="MS PGothic" charset="-128"/>
                <a:cs typeface="Arial" panose="020B0604020202020204" pitchFamily="34" charset="0"/>
              </a:rPr>
              <a:t>Comms&amp;Nav</a:t>
            </a:r>
            <a:r>
              <a:rPr lang="en-GB" sz="1396">
                <a:solidFill>
                  <a:srgbClr val="FEFFFF"/>
                </a:solidFill>
                <a:latin typeface="NotesEsa" panose="02000506030000020004" pitchFamily="2" charset="0"/>
                <a:ea typeface="MS PGothic" charset="-128"/>
                <a:cs typeface="Arial" panose="020B0604020202020204" pitchFamily="34" charset="0"/>
              </a:rPr>
              <a:t>	  Heavy </a:t>
            </a:r>
            <a:r>
              <a:rPr lang="en-GB" sz="1396" err="1">
                <a:solidFill>
                  <a:srgbClr val="FEFFFF"/>
                </a:solidFill>
                <a:latin typeface="NotesEsa" panose="02000506030000020004" pitchFamily="2" charset="0"/>
                <a:ea typeface="MS PGothic" charset="-128"/>
                <a:cs typeface="Arial" panose="020B0604020202020204" pitchFamily="34" charset="0"/>
              </a:rPr>
              <a:t>Cargo&amp;Astrobiology</a:t>
            </a:r>
            <a:r>
              <a:rPr lang="en-GB" sz="1396">
                <a:solidFill>
                  <a:srgbClr val="FEFFFF"/>
                </a:solidFill>
                <a:latin typeface="NotesEsa" panose="02000506030000020004" pitchFamily="2" charset="0"/>
                <a:ea typeface="MS PGothic" charset="-128"/>
                <a:cs typeface="Arial" panose="020B0604020202020204" pitchFamily="34" charset="0"/>
              </a:rPr>
              <a:t>  Crew Habitation</a:t>
            </a:r>
          </a:p>
          <a:p>
            <a:pPr algn="ctr" defTabSz="909469" eaLnBrk="0" hangingPunct="0">
              <a:defRPr/>
            </a:pPr>
            <a:r>
              <a:rPr lang="en-GB" sz="1596">
                <a:solidFill>
                  <a:srgbClr val="FEFFFF"/>
                </a:solidFill>
                <a:latin typeface="NotesEsa" panose="02000506030000020004" pitchFamily="2" charset="0"/>
                <a:ea typeface="MS PGothic" charset="-128"/>
                <a:cs typeface="Arial" panose="020B0604020202020204" pitchFamily="34" charset="0"/>
              </a:rPr>
              <a:t>Preparing to send humans to Mars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434A4C-9A83-4180-8CC6-C251D2433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7" y="389312"/>
            <a:ext cx="3714279" cy="6459338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E0121810-0739-4301-A910-645698939880}"/>
              </a:ext>
            </a:extLst>
          </p:cNvPr>
          <p:cNvSpPr/>
          <p:nvPr/>
        </p:nvSpPr>
        <p:spPr>
          <a:xfrm>
            <a:off x="4724290" y="5910564"/>
            <a:ext cx="1471709" cy="583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09469" eaLnBrk="0" hangingPunct="0">
              <a:defRPr/>
            </a:pPr>
            <a:r>
              <a:rPr lang="en-GB" sz="1596">
                <a:solidFill>
                  <a:srgbClr val="FEFFFF"/>
                </a:solidFill>
                <a:latin typeface="NotesEsa" panose="02000506030000020004" pitchFamily="2" charset="0"/>
                <a:ea typeface="MS PGothic" charset="-128"/>
                <a:cs typeface="Arial" panose="020B0604020202020204" pitchFamily="34" charset="0"/>
              </a:rPr>
              <a:t>Core ISS Partner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588F5F06-7AD2-4A88-9F44-98C17DE9ADD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35" y="5022550"/>
            <a:ext cx="895098" cy="895098"/>
          </a:xfrm>
          <a:prstGeom prst="ellipse">
            <a:avLst/>
          </a:prstGeom>
          <a:ln w="25400">
            <a:solidFill>
              <a:srgbClr val="009BDA"/>
            </a:solidFill>
          </a:ln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15630F8C-4CDD-4248-AA08-65AE389EFBFE}"/>
              </a:ext>
            </a:extLst>
          </p:cNvPr>
          <p:cNvSpPr/>
          <p:nvPr/>
        </p:nvSpPr>
        <p:spPr>
          <a:xfrm>
            <a:off x="5479875" y="4232812"/>
            <a:ext cx="2203332" cy="767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09469" eaLnBrk="0" hangingPunct="0">
              <a:defRPr/>
            </a:pPr>
            <a:r>
              <a:rPr lang="en-GB" sz="1596">
                <a:solidFill>
                  <a:srgbClr val="FEFFFF"/>
                </a:solidFill>
                <a:latin typeface="NotesEsa" panose="02000506030000020004" pitchFamily="2" charset="0"/>
                <a:ea typeface="MS PGothic" charset="-128"/>
                <a:cs typeface="Arial" panose="020B0604020202020204" pitchFamily="34" charset="0"/>
              </a:rPr>
              <a:t>Gateway</a:t>
            </a:r>
          </a:p>
          <a:p>
            <a:pPr algn="ctr" defTabSz="909469" eaLnBrk="0" hangingPunct="0">
              <a:defRPr/>
            </a:pPr>
            <a:r>
              <a:rPr lang="en-GB" sz="1396">
                <a:solidFill>
                  <a:srgbClr val="FEFFFF"/>
                </a:solidFill>
                <a:latin typeface="NotesEsa" panose="02000506030000020004" pitchFamily="2" charset="0"/>
                <a:ea typeface="MS PGothic" charset="-128"/>
                <a:cs typeface="Arial" panose="020B0604020202020204" pitchFamily="34" charset="0"/>
              </a:rPr>
              <a:t>Deep space habitation &amp; refuelling &amp; communications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B1D759A-DE0D-4570-991A-C3E3F40F1393}"/>
              </a:ext>
            </a:extLst>
          </p:cNvPr>
          <p:cNvSpPr/>
          <p:nvPr/>
        </p:nvSpPr>
        <p:spPr>
          <a:xfrm>
            <a:off x="3522627" y="4239295"/>
            <a:ext cx="2203331" cy="767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09469" eaLnBrk="0" hangingPunct="0">
              <a:defRPr/>
            </a:pPr>
            <a:r>
              <a:rPr lang="en-GB" sz="1596">
                <a:solidFill>
                  <a:srgbClr val="FEFFFF"/>
                </a:solidFill>
                <a:latin typeface="NotesEsa" panose="02000506030000020004" pitchFamily="2" charset="0"/>
                <a:ea typeface="MS PGothic" charset="-128"/>
                <a:cs typeface="Arial" panose="020B0604020202020204" pitchFamily="34" charset="0"/>
              </a:rPr>
              <a:t>European Service Module</a:t>
            </a:r>
          </a:p>
          <a:p>
            <a:pPr algn="ctr" defTabSz="909469" eaLnBrk="0" hangingPunct="0">
              <a:defRPr/>
            </a:pPr>
            <a:r>
              <a:rPr lang="en-GB" sz="1396">
                <a:solidFill>
                  <a:srgbClr val="FEFFFF"/>
                </a:solidFill>
                <a:latin typeface="NotesEsa" panose="02000506030000020004" pitchFamily="2" charset="0"/>
                <a:ea typeface="MS PGothic" charset="-128"/>
                <a:cs typeface="Arial" panose="020B0604020202020204" pitchFamily="34" charset="0"/>
              </a:rPr>
              <a:t>Deep space human transportation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F6FDDD5C-6A86-48A0-9A94-3540A79A104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765423">
            <a:off x="3973948" y="3368040"/>
            <a:ext cx="895098" cy="895098"/>
          </a:xfrm>
          <a:prstGeom prst="ellipse">
            <a:avLst/>
          </a:prstGeom>
          <a:ln w="25400">
            <a:solidFill>
              <a:srgbClr val="E7E8E3">
                <a:lumMod val="75000"/>
              </a:srgbClr>
            </a:solidFill>
          </a:ln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D431B91B-E37C-45DF-B500-E163B1352D7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1239" y="3380696"/>
            <a:ext cx="895098" cy="865276"/>
          </a:xfrm>
          <a:prstGeom prst="ellipse">
            <a:avLst/>
          </a:prstGeom>
          <a:ln w="25400">
            <a:solidFill>
              <a:srgbClr val="E7E8E3">
                <a:lumMod val="75000"/>
              </a:srgbClr>
            </a:solidFill>
          </a:ln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E191213D-755D-4321-A289-8F1C052DAE5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2497"/>
          <a:stretch/>
        </p:blipFill>
        <p:spPr>
          <a:xfrm flipH="1">
            <a:off x="8682466" y="3380698"/>
            <a:ext cx="895098" cy="869127"/>
          </a:xfrm>
          <a:prstGeom prst="ellipse">
            <a:avLst/>
          </a:prstGeom>
          <a:ln w="25400">
            <a:solidFill>
              <a:srgbClr val="E7E8E3">
                <a:lumMod val="75000"/>
              </a:srgbClr>
            </a:solidFill>
          </a:ln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06DB5E41-5D0C-4432-9765-C00BE640364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822" y="3377147"/>
            <a:ext cx="895098" cy="868824"/>
          </a:xfrm>
          <a:prstGeom prst="ellipse">
            <a:avLst/>
          </a:prstGeom>
          <a:ln w="25400">
            <a:solidFill>
              <a:srgbClr val="E7E8E3">
                <a:lumMod val="75000"/>
              </a:srgbClr>
            </a:solidFill>
          </a:ln>
        </p:spPr>
      </p:pic>
      <p:sp>
        <p:nvSpPr>
          <p:cNvPr id="138" name="Oval 137">
            <a:extLst>
              <a:ext uri="{FF2B5EF4-FFF2-40B4-BE49-F238E27FC236}">
                <a16:creationId xmlns:a16="http://schemas.microsoft.com/office/drawing/2014/main" id="{41512A33-B1FD-4DE6-B79A-00E37EF724C3}"/>
              </a:ext>
            </a:extLst>
          </p:cNvPr>
          <p:cNvSpPr>
            <a:spLocks noChangeAspect="1"/>
          </p:cNvSpPr>
          <p:nvPr/>
        </p:nvSpPr>
        <p:spPr>
          <a:xfrm>
            <a:off x="10348220" y="3350873"/>
            <a:ext cx="895098" cy="895098"/>
          </a:xfrm>
          <a:prstGeom prst="ellipse">
            <a:avLst/>
          </a:prstGeom>
          <a:blipFill>
            <a:blip r:embed="rId1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E7E8E3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C3EF4A83-53CB-43B6-AC72-6CB16C7312D7}"/>
              </a:ext>
            </a:extLst>
          </p:cNvPr>
          <p:cNvSpPr>
            <a:spLocks noChangeAspect="1"/>
          </p:cNvSpPr>
          <p:nvPr/>
        </p:nvSpPr>
        <p:spPr>
          <a:xfrm>
            <a:off x="7254305" y="5005944"/>
            <a:ext cx="895098" cy="895098"/>
          </a:xfrm>
          <a:prstGeom prst="ellipse">
            <a:avLst/>
          </a:prstGeom>
          <a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87" t="-1073" r="-1779" b="-11293"/>
            </a:stretch>
          </a:blip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 defTabSz="909469">
              <a:defRPr/>
            </a:pPr>
            <a:endParaRPr lang="en-GB" sz="1596" kern="0">
              <a:solidFill>
                <a:srgbClr val="003249">
                  <a:lumMod val="50000"/>
                  <a:lumOff val="50000"/>
                </a:srgbClr>
              </a:solidFill>
              <a:latin typeface="NotesEsa" panose="02000506030000020004" pitchFamily="2" charset="0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E8753293-ED26-44C9-8B01-A57714C1194C}"/>
              </a:ext>
            </a:extLst>
          </p:cNvPr>
          <p:cNvSpPr/>
          <p:nvPr/>
        </p:nvSpPr>
        <p:spPr>
          <a:xfrm>
            <a:off x="6121138" y="5885450"/>
            <a:ext cx="2476314" cy="583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09469">
              <a:defRPr/>
            </a:pPr>
            <a:r>
              <a:rPr lang="en-GB" sz="1596">
                <a:solidFill>
                  <a:srgbClr val="FEFFFF"/>
                </a:solidFill>
                <a:latin typeface="NotesEsa" panose="02000506030000020004" pitchFamily="2" charset="0"/>
                <a:cs typeface="Arial" panose="020B0604020202020204" pitchFamily="34" charset="0"/>
              </a:rPr>
              <a:t>Contribution</a:t>
            </a:r>
          </a:p>
          <a:p>
            <a:pPr algn="ctr" defTabSz="909469">
              <a:defRPr/>
            </a:pPr>
            <a:r>
              <a:rPr lang="en-GB" sz="1596">
                <a:solidFill>
                  <a:srgbClr val="FEFFFF"/>
                </a:solidFill>
                <a:latin typeface="NotesEsa" panose="02000506030000020004" pitchFamily="2" charset="0"/>
                <a:cs typeface="Arial" panose="020B0604020202020204" pitchFamily="34" charset="0"/>
              </a:rPr>
              <a:t>Commercial Stations 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8F574DC7-C98D-41A2-87B3-927309AFFF34}"/>
              </a:ext>
            </a:extLst>
          </p:cNvPr>
          <p:cNvSpPr/>
          <p:nvPr/>
        </p:nvSpPr>
        <p:spPr>
          <a:xfrm>
            <a:off x="8296516" y="5852686"/>
            <a:ext cx="3326309" cy="552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09469">
              <a:defRPr/>
            </a:pPr>
            <a:r>
              <a:rPr lang="en-GB" sz="1396">
                <a:solidFill>
                  <a:srgbClr val="FEFFFF"/>
                </a:solidFill>
                <a:latin typeface="NotesEsa" panose="02000506030000020004" pitchFamily="2" charset="0"/>
                <a:cs typeface="Arial" panose="020B0604020202020204" pitchFamily="34" charset="0"/>
              </a:rPr>
              <a:t>   Cargo up/down      Human transportation</a:t>
            </a:r>
          </a:p>
          <a:p>
            <a:pPr algn="ctr" defTabSz="909469">
              <a:defRPr/>
            </a:pPr>
            <a:r>
              <a:rPr lang="en-GB" sz="1396">
                <a:solidFill>
                  <a:srgbClr val="FEFFFF"/>
                </a:solidFill>
                <a:latin typeface="NotesEsa" panose="02000506030000020004" pitchFamily="2" charset="0"/>
                <a:cs typeface="Arial" panose="020B0604020202020204" pitchFamily="34" charset="0"/>
              </a:rPr>
              <a:t> </a:t>
            </a:r>
            <a:r>
              <a:rPr lang="en-GB" sz="1596">
                <a:solidFill>
                  <a:srgbClr val="FEFFFF"/>
                </a:solidFill>
                <a:latin typeface="NotesEsa" panose="02000506030000020004" pitchFamily="2" charset="0"/>
                <a:cs typeface="Arial" panose="020B0604020202020204" pitchFamily="34" charset="0"/>
              </a:rPr>
              <a:t>Enabling capabilities </a:t>
            </a:r>
            <a:r>
              <a:rPr lang="en-GB" sz="1596">
                <a:solidFill>
                  <a:srgbClr val="FF0000"/>
                </a:solidFill>
                <a:latin typeface="NotesEsa" panose="02000506030000020004" pitchFamily="2" charset="0"/>
                <a:cs typeface="Arial" panose="020B0604020202020204" pitchFamily="34" charset="0"/>
              </a:rPr>
              <a:t>- Inspirator</a:t>
            </a:r>
            <a:endParaRPr lang="en-GB" sz="1396">
              <a:solidFill>
                <a:srgbClr val="FF0000"/>
              </a:solidFill>
              <a:latin typeface="NotesEsa" panose="02000506030000020004" pitchFamily="2" charset="0"/>
              <a:cs typeface="Arial" panose="020B0604020202020204" pitchFamily="34" charset="0"/>
            </a:endParaRPr>
          </a:p>
        </p:txBody>
      </p:sp>
      <p:pic>
        <p:nvPicPr>
          <p:cNvPr id="143" name="Picture 4" descr="Matthias Maurer fliegt 2021 zur ISS | FLUG REVUE">
            <a:extLst>
              <a:ext uri="{FF2B5EF4-FFF2-40B4-BE49-F238E27FC236}">
                <a16:creationId xmlns:a16="http://schemas.microsoft.com/office/drawing/2014/main" id="{3DCC9D47-AF8C-40FF-A49F-ABF51950C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66496" y="4922539"/>
            <a:ext cx="895098" cy="895098"/>
          </a:xfrm>
          <a:prstGeom prst="ellipse">
            <a:avLst/>
          </a:prstGeom>
          <a:noFill/>
          <a:ln w="25400">
            <a:solidFill>
              <a:srgbClr val="E7E8E3">
                <a:lumMod val="75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07CE488-5AFE-3405-D0CC-B10D8B56EFDF}"/>
              </a:ext>
            </a:extLst>
          </p:cNvPr>
          <p:cNvGrpSpPr/>
          <p:nvPr/>
        </p:nvGrpSpPr>
        <p:grpSpPr>
          <a:xfrm>
            <a:off x="8597985" y="4947360"/>
            <a:ext cx="921492" cy="919969"/>
            <a:chOff x="8945437" y="4892520"/>
            <a:chExt cx="924012" cy="922485"/>
          </a:xfrm>
        </p:grpSpPr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DE635B3F-BBDA-4CBF-A8FE-C03AE9391E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25"/>
            <a:stretch/>
          </p:blipFill>
          <p:spPr>
            <a:xfrm>
              <a:off x="8967633" y="4907287"/>
              <a:ext cx="897546" cy="897546"/>
            </a:xfrm>
            <a:prstGeom prst="ellipse">
              <a:avLst/>
            </a:prstGeom>
            <a:ln w="25400">
              <a:solidFill>
                <a:srgbClr val="E7E8E3">
                  <a:lumMod val="75000"/>
                </a:srgbClr>
              </a:solidFill>
            </a:ln>
          </p:spPr>
        </p:pic>
        <p:sp>
          <p:nvSpPr>
            <p:cNvPr id="144" name="Arc 143">
              <a:extLst>
                <a:ext uri="{FF2B5EF4-FFF2-40B4-BE49-F238E27FC236}">
                  <a16:creationId xmlns:a16="http://schemas.microsoft.com/office/drawing/2014/main" id="{94FD4147-4458-4A9B-A016-0A63317437E1}"/>
                </a:ext>
              </a:extLst>
            </p:cNvPr>
            <p:cNvSpPr/>
            <p:nvPr/>
          </p:nvSpPr>
          <p:spPr>
            <a:xfrm>
              <a:off x="8945437" y="4892520"/>
              <a:ext cx="924012" cy="922485"/>
            </a:xfrm>
            <a:prstGeom prst="arc">
              <a:avLst>
                <a:gd name="adj1" fmla="val 102117"/>
                <a:gd name="adj2" fmla="val 10812982"/>
              </a:avLst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09469">
                <a:defRPr/>
              </a:pPr>
              <a:endParaRPr lang="en-GB" sz="1596" kern="0">
                <a:solidFill>
                  <a:srgbClr val="003249"/>
                </a:solidFill>
                <a:latin typeface="NotesEsa" panose="02000506030000020004" pitchFamily="2" charset="0"/>
              </a:endParaRPr>
            </a:p>
          </p:txBody>
        </p:sp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299B6FE2-821E-4FDB-B3B1-BED6F339A83E}"/>
              </a:ext>
            </a:extLst>
          </p:cNvPr>
          <p:cNvSpPr/>
          <p:nvPr/>
        </p:nvSpPr>
        <p:spPr>
          <a:xfrm>
            <a:off x="7897506" y="4269505"/>
            <a:ext cx="4327832" cy="552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9469" eaLnBrk="0" hangingPunct="0">
              <a:defRPr/>
            </a:pPr>
            <a:r>
              <a:rPr lang="en-GB" sz="1396" spc="-10">
                <a:solidFill>
                  <a:srgbClr val="FDFFFF"/>
                </a:solidFill>
                <a:uFill>
                  <a:solidFill>
                    <a:srgbClr val="FDFFFF"/>
                  </a:solidFill>
                </a:uFill>
                <a:latin typeface="NotesEsa"/>
                <a:cs typeface="NotesEsa"/>
              </a:rPr>
              <a:t>Cargo</a:t>
            </a:r>
            <a:r>
              <a:rPr lang="en-GB" sz="1396" spc="-55">
                <a:solidFill>
                  <a:srgbClr val="FDFFFF"/>
                </a:solidFill>
                <a:latin typeface="NotesEsa"/>
                <a:cs typeface="NotesEsa"/>
              </a:rPr>
              <a:t> </a:t>
            </a:r>
            <a:r>
              <a:rPr lang="en-GB" sz="1396" spc="-10">
                <a:solidFill>
                  <a:srgbClr val="FDFFFF"/>
                </a:solidFill>
                <a:latin typeface="NotesEsa"/>
                <a:cs typeface="NotesEsa"/>
              </a:rPr>
              <a:t>logistics</a:t>
            </a:r>
            <a:r>
              <a:rPr lang="en-GB" sz="1396">
                <a:solidFill>
                  <a:srgbClr val="FDFFFF"/>
                </a:solidFill>
                <a:latin typeface="NotesEsa"/>
                <a:cs typeface="NotesEsa"/>
              </a:rPr>
              <a:t>/</a:t>
            </a:r>
            <a:r>
              <a:rPr lang="en-GB" sz="1396" spc="-10">
                <a:solidFill>
                  <a:srgbClr val="FDFFFF"/>
                </a:solidFill>
                <a:latin typeface="NotesEsa"/>
                <a:cs typeface="NotesEsa"/>
              </a:rPr>
              <a:t>mobility     Science activities  Power Station</a:t>
            </a:r>
            <a:endParaRPr lang="en-GB" sz="1396">
              <a:solidFill>
                <a:srgbClr val="FEFFFF"/>
              </a:solidFill>
              <a:latin typeface="NotesEsa" panose="02000506030000020004" pitchFamily="2" charset="0"/>
              <a:ea typeface="MS PGothic" charset="-128"/>
              <a:cs typeface="Arial" panose="020B0604020202020204" pitchFamily="34" charset="0"/>
            </a:endParaRPr>
          </a:p>
          <a:p>
            <a:pPr algn="ctr" defTabSz="909469" eaLnBrk="0" hangingPunct="0">
              <a:defRPr/>
            </a:pPr>
            <a:r>
              <a:rPr lang="en-GB" sz="1596">
                <a:solidFill>
                  <a:srgbClr val="FEFFFF"/>
                </a:solidFill>
                <a:latin typeface="NotesEsa" panose="02000506030000020004" pitchFamily="2" charset="0"/>
                <a:ea typeface="MS PGothic" charset="-128"/>
                <a:cs typeface="Arial" panose="020B0604020202020204" pitchFamily="34" charset="0"/>
              </a:rPr>
              <a:t>Living and working on the Moon</a:t>
            </a:r>
          </a:p>
        </p:txBody>
      </p:sp>
      <p:sp>
        <p:nvSpPr>
          <p:cNvPr id="147" name="Arc 146">
            <a:extLst>
              <a:ext uri="{FF2B5EF4-FFF2-40B4-BE49-F238E27FC236}">
                <a16:creationId xmlns:a16="http://schemas.microsoft.com/office/drawing/2014/main" id="{6B3CFAAC-0B89-42BC-B421-51FF8D79346C}"/>
              </a:ext>
            </a:extLst>
          </p:cNvPr>
          <p:cNvSpPr/>
          <p:nvPr/>
        </p:nvSpPr>
        <p:spPr>
          <a:xfrm>
            <a:off x="10150273" y="4909468"/>
            <a:ext cx="921492" cy="919969"/>
          </a:xfrm>
          <a:prstGeom prst="arc">
            <a:avLst>
              <a:gd name="adj1" fmla="val 102117"/>
              <a:gd name="adj2" fmla="val 10812982"/>
            </a:avLst>
          </a:prstGeom>
          <a:noFill/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 defTabSz="909469">
              <a:defRPr/>
            </a:pPr>
            <a:endParaRPr lang="en-GB" sz="1596" kern="0">
              <a:solidFill>
                <a:srgbClr val="003249"/>
              </a:solidFill>
              <a:latin typeface="NotesEsa" panose="02000506030000020004" pitchFamily="2" charset="0"/>
            </a:endParaRPr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A2F7DFB2-1CC5-46A0-9F17-F9F0F679727A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8334" y="3388232"/>
            <a:ext cx="868824" cy="868824"/>
          </a:xfrm>
          <a:prstGeom prst="ellipse">
            <a:avLst/>
          </a:prstGeom>
          <a:ln w="25400">
            <a:solidFill>
              <a:srgbClr val="E7E8E3">
                <a:lumMod val="75000"/>
              </a:srgbClr>
            </a:solidFill>
          </a:ln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9F3C3750-3A9D-5B49-8361-82F4A4734F0E}"/>
              </a:ext>
            </a:extLst>
          </p:cNvPr>
          <p:cNvSpPr txBox="1"/>
          <p:nvPr/>
        </p:nvSpPr>
        <p:spPr>
          <a:xfrm>
            <a:off x="2818765" y="181041"/>
            <a:ext cx="5142479" cy="5217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1931"/>
            <a:r>
              <a:rPr lang="en-GB" sz="2792">
                <a:solidFill>
                  <a:srgbClr val="FEFFFF"/>
                </a:solidFill>
                <a:hlinkClick r:id="rId23"/>
              </a:rPr>
              <a:t>N</a:t>
            </a:r>
            <a:r>
              <a:rPr lang="en-NL" sz="2792">
                <a:solidFill>
                  <a:srgbClr val="FEFFFF"/>
                </a:solidFill>
                <a:hlinkClick r:id="rId23"/>
              </a:rPr>
              <a:t>otional Strategy Roadmap</a:t>
            </a:r>
            <a:endParaRPr lang="en-NL" sz="2792">
              <a:solidFill>
                <a:srgbClr val="FEFFFF"/>
              </a:solidFill>
            </a:endParaRPr>
          </a:p>
        </p:txBody>
      </p:sp>
      <p:grpSp>
        <p:nvGrpSpPr>
          <p:cNvPr id="2" name="object 55">
            <a:extLst>
              <a:ext uri="{FF2B5EF4-FFF2-40B4-BE49-F238E27FC236}">
                <a16:creationId xmlns:a16="http://schemas.microsoft.com/office/drawing/2014/main" id="{47115897-B3CC-B089-91BC-9BE63BB00BF4}"/>
              </a:ext>
            </a:extLst>
          </p:cNvPr>
          <p:cNvGrpSpPr/>
          <p:nvPr/>
        </p:nvGrpSpPr>
        <p:grpSpPr>
          <a:xfrm>
            <a:off x="3831439" y="1616368"/>
            <a:ext cx="1610402" cy="954969"/>
            <a:chOff x="3712971" y="1846072"/>
            <a:chExt cx="1614805" cy="957580"/>
          </a:xfrm>
        </p:grpSpPr>
        <p:pic>
          <p:nvPicPr>
            <p:cNvPr id="4" name="object 56">
              <a:extLst>
                <a:ext uri="{FF2B5EF4-FFF2-40B4-BE49-F238E27FC236}">
                  <a16:creationId xmlns:a16="http://schemas.microsoft.com/office/drawing/2014/main" id="{B1CDA087-1AEC-7C0B-5CE6-8EAB622A6E51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38371" y="1871472"/>
              <a:ext cx="899160" cy="900683"/>
            </a:xfrm>
            <a:prstGeom prst="rect">
              <a:avLst/>
            </a:prstGeom>
          </p:spPr>
        </p:pic>
        <p:sp>
          <p:nvSpPr>
            <p:cNvPr id="5" name="object 57">
              <a:extLst>
                <a:ext uri="{FF2B5EF4-FFF2-40B4-BE49-F238E27FC236}">
                  <a16:creationId xmlns:a16="http://schemas.microsoft.com/office/drawing/2014/main" id="{23917DC5-872B-E666-59AA-59175B7FBAB0}"/>
                </a:ext>
              </a:extLst>
            </p:cNvPr>
            <p:cNvSpPr/>
            <p:nvPr/>
          </p:nvSpPr>
          <p:spPr>
            <a:xfrm>
              <a:off x="3725671" y="1858772"/>
              <a:ext cx="925194" cy="926465"/>
            </a:xfrm>
            <a:custGeom>
              <a:avLst/>
              <a:gdLst/>
              <a:ahLst/>
              <a:cxnLst/>
              <a:rect l="l" t="t" r="r" b="b"/>
              <a:pathLst>
                <a:path w="925195" h="926464">
                  <a:moveTo>
                    <a:pt x="462406" y="0"/>
                  </a:moveTo>
                  <a:lnTo>
                    <a:pt x="509650" y="2412"/>
                  </a:lnTo>
                  <a:lnTo>
                    <a:pt x="555370" y="9398"/>
                  </a:lnTo>
                  <a:lnTo>
                    <a:pt x="599820" y="20827"/>
                  </a:lnTo>
                  <a:lnTo>
                    <a:pt x="642365" y="36322"/>
                  </a:lnTo>
                  <a:lnTo>
                    <a:pt x="682751" y="55879"/>
                  </a:lnTo>
                  <a:lnTo>
                    <a:pt x="721105" y="79120"/>
                  </a:lnTo>
                  <a:lnTo>
                    <a:pt x="756665" y="105663"/>
                  </a:lnTo>
                  <a:lnTo>
                    <a:pt x="789304" y="135889"/>
                  </a:lnTo>
                  <a:lnTo>
                    <a:pt x="819023" y="168528"/>
                  </a:lnTo>
                  <a:lnTo>
                    <a:pt x="845947" y="204469"/>
                  </a:lnTo>
                  <a:lnTo>
                    <a:pt x="868806" y="242442"/>
                  </a:lnTo>
                  <a:lnTo>
                    <a:pt x="888364" y="283210"/>
                  </a:lnTo>
                  <a:lnTo>
                    <a:pt x="903858" y="325627"/>
                  </a:lnTo>
                  <a:lnTo>
                    <a:pt x="915288" y="370077"/>
                  </a:lnTo>
                  <a:lnTo>
                    <a:pt x="922274" y="415798"/>
                  </a:lnTo>
                  <a:lnTo>
                    <a:pt x="924687" y="463168"/>
                  </a:lnTo>
                  <a:lnTo>
                    <a:pt x="922274" y="510413"/>
                  </a:lnTo>
                  <a:lnTo>
                    <a:pt x="915415" y="556513"/>
                  </a:lnTo>
                  <a:lnTo>
                    <a:pt x="903858" y="601090"/>
                  </a:lnTo>
                  <a:lnTo>
                    <a:pt x="888364" y="643508"/>
                  </a:lnTo>
                  <a:lnTo>
                    <a:pt x="868806" y="683894"/>
                  </a:lnTo>
                  <a:lnTo>
                    <a:pt x="845947" y="722249"/>
                  </a:lnTo>
                  <a:lnTo>
                    <a:pt x="819023" y="757808"/>
                  </a:lnTo>
                  <a:lnTo>
                    <a:pt x="789304" y="790828"/>
                  </a:lnTo>
                  <a:lnTo>
                    <a:pt x="756665" y="820674"/>
                  </a:lnTo>
                  <a:lnTo>
                    <a:pt x="721105" y="847089"/>
                  </a:lnTo>
                  <a:lnTo>
                    <a:pt x="682751" y="870457"/>
                  </a:lnTo>
                  <a:lnTo>
                    <a:pt x="642365" y="890015"/>
                  </a:lnTo>
                  <a:lnTo>
                    <a:pt x="599820" y="905510"/>
                  </a:lnTo>
                  <a:lnTo>
                    <a:pt x="555370" y="916939"/>
                  </a:lnTo>
                  <a:lnTo>
                    <a:pt x="509650" y="923925"/>
                  </a:lnTo>
                  <a:lnTo>
                    <a:pt x="462406" y="926338"/>
                  </a:lnTo>
                  <a:lnTo>
                    <a:pt x="415036" y="923925"/>
                  </a:lnTo>
                  <a:lnTo>
                    <a:pt x="369315" y="916939"/>
                  </a:lnTo>
                  <a:lnTo>
                    <a:pt x="324865" y="905510"/>
                  </a:lnTo>
                  <a:lnTo>
                    <a:pt x="282320" y="890015"/>
                  </a:lnTo>
                  <a:lnTo>
                    <a:pt x="241935" y="870330"/>
                  </a:lnTo>
                  <a:lnTo>
                    <a:pt x="203962" y="847089"/>
                  </a:lnTo>
                  <a:lnTo>
                    <a:pt x="168528" y="820674"/>
                  </a:lnTo>
                  <a:lnTo>
                    <a:pt x="135508" y="790828"/>
                  </a:lnTo>
                  <a:lnTo>
                    <a:pt x="105663" y="757808"/>
                  </a:lnTo>
                  <a:lnTo>
                    <a:pt x="79120" y="722249"/>
                  </a:lnTo>
                  <a:lnTo>
                    <a:pt x="55879" y="683894"/>
                  </a:lnTo>
                  <a:lnTo>
                    <a:pt x="36322" y="643508"/>
                  </a:lnTo>
                  <a:lnTo>
                    <a:pt x="20827" y="601090"/>
                  </a:lnTo>
                  <a:lnTo>
                    <a:pt x="9398" y="556513"/>
                  </a:lnTo>
                  <a:lnTo>
                    <a:pt x="2412" y="510413"/>
                  </a:lnTo>
                  <a:lnTo>
                    <a:pt x="0" y="463168"/>
                  </a:lnTo>
                  <a:lnTo>
                    <a:pt x="2412" y="415798"/>
                  </a:lnTo>
                  <a:lnTo>
                    <a:pt x="9398" y="370077"/>
                  </a:lnTo>
                  <a:lnTo>
                    <a:pt x="20827" y="325627"/>
                  </a:lnTo>
                  <a:lnTo>
                    <a:pt x="36322" y="283210"/>
                  </a:lnTo>
                  <a:lnTo>
                    <a:pt x="55879" y="242315"/>
                  </a:lnTo>
                  <a:lnTo>
                    <a:pt x="79120" y="204469"/>
                  </a:lnTo>
                  <a:lnTo>
                    <a:pt x="105663" y="168528"/>
                  </a:lnTo>
                  <a:lnTo>
                    <a:pt x="135508" y="135889"/>
                  </a:lnTo>
                  <a:lnTo>
                    <a:pt x="168528" y="105663"/>
                  </a:lnTo>
                  <a:lnTo>
                    <a:pt x="203962" y="79120"/>
                  </a:lnTo>
                  <a:lnTo>
                    <a:pt x="241935" y="55879"/>
                  </a:lnTo>
                  <a:lnTo>
                    <a:pt x="282320" y="36322"/>
                  </a:lnTo>
                  <a:lnTo>
                    <a:pt x="324865" y="20827"/>
                  </a:lnTo>
                  <a:lnTo>
                    <a:pt x="369315" y="9398"/>
                  </a:lnTo>
                  <a:lnTo>
                    <a:pt x="415036" y="2412"/>
                  </a:lnTo>
                  <a:lnTo>
                    <a:pt x="462406" y="0"/>
                  </a:lnTo>
                  <a:close/>
                </a:path>
              </a:pathLst>
            </a:custGeom>
            <a:ln w="25399">
              <a:solidFill>
                <a:srgbClr val="EB1A2E"/>
              </a:solidFill>
            </a:ln>
          </p:spPr>
          <p:txBody>
            <a:bodyPr wrap="square" lIns="0" tIns="0" rIns="0" bIns="0" rtlCol="0"/>
            <a:lstStyle/>
            <a:p>
              <a:pPr defTabSz="911931"/>
              <a:endParaRPr sz="1795">
                <a:solidFill>
                  <a:srgbClr val="003249"/>
                </a:solidFill>
              </a:endParaRPr>
            </a:p>
          </p:txBody>
        </p:sp>
        <p:pic>
          <p:nvPicPr>
            <p:cNvPr id="8" name="object 58">
              <a:extLst>
                <a:ext uri="{FF2B5EF4-FFF2-40B4-BE49-F238E27FC236}">
                  <a16:creationId xmlns:a16="http://schemas.microsoft.com/office/drawing/2014/main" id="{6F283EFA-EEAD-8D68-4B72-C3270A31A390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404359" y="1885924"/>
              <a:ext cx="897636" cy="892327"/>
            </a:xfrm>
            <a:prstGeom prst="rect">
              <a:avLst/>
            </a:prstGeom>
          </p:spPr>
        </p:pic>
        <p:sp>
          <p:nvSpPr>
            <p:cNvPr id="9" name="object 59">
              <a:extLst>
                <a:ext uri="{FF2B5EF4-FFF2-40B4-BE49-F238E27FC236}">
                  <a16:creationId xmlns:a16="http://schemas.microsoft.com/office/drawing/2014/main" id="{E35F4BD5-463E-605C-DABE-B1386A80C760}"/>
                </a:ext>
              </a:extLst>
            </p:cNvPr>
            <p:cNvSpPr/>
            <p:nvPr/>
          </p:nvSpPr>
          <p:spPr>
            <a:xfrm>
              <a:off x="4391659" y="1869440"/>
              <a:ext cx="923290" cy="922019"/>
            </a:xfrm>
            <a:custGeom>
              <a:avLst/>
              <a:gdLst/>
              <a:ahLst/>
              <a:cxnLst/>
              <a:rect l="l" t="t" r="r" b="b"/>
              <a:pathLst>
                <a:path w="923289" h="922019">
                  <a:moveTo>
                    <a:pt x="461517" y="0"/>
                  </a:moveTo>
                  <a:lnTo>
                    <a:pt x="508888" y="2412"/>
                  </a:lnTo>
                  <a:lnTo>
                    <a:pt x="554609" y="9398"/>
                  </a:lnTo>
                  <a:lnTo>
                    <a:pt x="598677" y="20827"/>
                  </a:lnTo>
                  <a:lnTo>
                    <a:pt x="641095" y="36322"/>
                  </a:lnTo>
                  <a:lnTo>
                    <a:pt x="681481" y="55499"/>
                  </a:lnTo>
                  <a:lnTo>
                    <a:pt x="719836" y="78739"/>
                  </a:lnTo>
                  <a:lnTo>
                    <a:pt x="755395" y="105283"/>
                  </a:lnTo>
                  <a:lnTo>
                    <a:pt x="788035" y="135127"/>
                  </a:lnTo>
                  <a:lnTo>
                    <a:pt x="817879" y="167767"/>
                  </a:lnTo>
                  <a:lnTo>
                    <a:pt x="844295" y="203200"/>
                  </a:lnTo>
                  <a:lnTo>
                    <a:pt x="867663" y="241173"/>
                  </a:lnTo>
                  <a:lnTo>
                    <a:pt x="886840" y="281559"/>
                  </a:lnTo>
                  <a:lnTo>
                    <a:pt x="902335" y="323596"/>
                  </a:lnTo>
                  <a:lnTo>
                    <a:pt x="913764" y="368173"/>
                  </a:lnTo>
                  <a:lnTo>
                    <a:pt x="920750" y="413893"/>
                  </a:lnTo>
                  <a:lnTo>
                    <a:pt x="923163" y="460756"/>
                  </a:lnTo>
                  <a:lnTo>
                    <a:pt x="920750" y="508126"/>
                  </a:lnTo>
                  <a:lnTo>
                    <a:pt x="913764" y="553847"/>
                  </a:lnTo>
                  <a:lnTo>
                    <a:pt x="902335" y="597915"/>
                  </a:lnTo>
                  <a:lnTo>
                    <a:pt x="886840" y="640334"/>
                  </a:lnTo>
                  <a:lnTo>
                    <a:pt x="867663" y="680338"/>
                  </a:lnTo>
                  <a:lnTo>
                    <a:pt x="844295" y="718312"/>
                  </a:lnTo>
                  <a:lnTo>
                    <a:pt x="817879" y="753872"/>
                  </a:lnTo>
                  <a:lnTo>
                    <a:pt x="788035" y="786511"/>
                  </a:lnTo>
                  <a:lnTo>
                    <a:pt x="755395" y="816229"/>
                  </a:lnTo>
                  <a:lnTo>
                    <a:pt x="719836" y="842772"/>
                  </a:lnTo>
                  <a:lnTo>
                    <a:pt x="681481" y="866013"/>
                  </a:lnTo>
                  <a:lnTo>
                    <a:pt x="641095" y="885189"/>
                  </a:lnTo>
                  <a:lnTo>
                    <a:pt x="598677" y="900684"/>
                  </a:lnTo>
                  <a:lnTo>
                    <a:pt x="554609" y="912113"/>
                  </a:lnTo>
                  <a:lnTo>
                    <a:pt x="508888" y="919099"/>
                  </a:lnTo>
                  <a:lnTo>
                    <a:pt x="461517" y="921512"/>
                  </a:lnTo>
                  <a:lnTo>
                    <a:pt x="414274" y="919099"/>
                  </a:lnTo>
                  <a:lnTo>
                    <a:pt x="368553" y="912113"/>
                  </a:lnTo>
                  <a:lnTo>
                    <a:pt x="324485" y="900684"/>
                  </a:lnTo>
                  <a:lnTo>
                    <a:pt x="282066" y="885189"/>
                  </a:lnTo>
                  <a:lnTo>
                    <a:pt x="241553" y="866013"/>
                  </a:lnTo>
                  <a:lnTo>
                    <a:pt x="203580" y="842772"/>
                  </a:lnTo>
                  <a:lnTo>
                    <a:pt x="168148" y="816229"/>
                  </a:lnTo>
                  <a:lnTo>
                    <a:pt x="135127" y="786511"/>
                  </a:lnTo>
                  <a:lnTo>
                    <a:pt x="105282" y="753872"/>
                  </a:lnTo>
                  <a:lnTo>
                    <a:pt x="78739" y="718312"/>
                  </a:lnTo>
                  <a:lnTo>
                    <a:pt x="55879" y="680338"/>
                  </a:lnTo>
                  <a:lnTo>
                    <a:pt x="36322" y="640334"/>
                  </a:lnTo>
                  <a:lnTo>
                    <a:pt x="20827" y="597915"/>
                  </a:lnTo>
                  <a:lnTo>
                    <a:pt x="9398" y="553847"/>
                  </a:lnTo>
                  <a:lnTo>
                    <a:pt x="2412" y="508126"/>
                  </a:lnTo>
                  <a:lnTo>
                    <a:pt x="0" y="460756"/>
                  </a:lnTo>
                  <a:lnTo>
                    <a:pt x="2412" y="413893"/>
                  </a:lnTo>
                  <a:lnTo>
                    <a:pt x="9398" y="368173"/>
                  </a:lnTo>
                  <a:lnTo>
                    <a:pt x="20827" y="323596"/>
                  </a:lnTo>
                  <a:lnTo>
                    <a:pt x="36322" y="281559"/>
                  </a:lnTo>
                  <a:lnTo>
                    <a:pt x="55879" y="241173"/>
                  </a:lnTo>
                  <a:lnTo>
                    <a:pt x="78739" y="203200"/>
                  </a:lnTo>
                  <a:lnTo>
                    <a:pt x="105282" y="167767"/>
                  </a:lnTo>
                  <a:lnTo>
                    <a:pt x="135127" y="135000"/>
                  </a:lnTo>
                  <a:lnTo>
                    <a:pt x="168148" y="105283"/>
                  </a:lnTo>
                  <a:lnTo>
                    <a:pt x="203580" y="78739"/>
                  </a:lnTo>
                  <a:lnTo>
                    <a:pt x="241553" y="55499"/>
                  </a:lnTo>
                  <a:lnTo>
                    <a:pt x="282066" y="36322"/>
                  </a:lnTo>
                  <a:lnTo>
                    <a:pt x="324485" y="20827"/>
                  </a:lnTo>
                  <a:lnTo>
                    <a:pt x="368553" y="9398"/>
                  </a:lnTo>
                  <a:lnTo>
                    <a:pt x="414274" y="2412"/>
                  </a:lnTo>
                  <a:lnTo>
                    <a:pt x="461517" y="0"/>
                  </a:lnTo>
                  <a:close/>
                </a:path>
              </a:pathLst>
            </a:custGeom>
            <a:ln w="25399">
              <a:solidFill>
                <a:srgbClr val="EB1A2E"/>
              </a:solidFill>
            </a:ln>
          </p:spPr>
          <p:txBody>
            <a:bodyPr wrap="square" lIns="0" tIns="0" rIns="0" bIns="0" rtlCol="0"/>
            <a:lstStyle/>
            <a:p>
              <a:pPr defTabSz="911931"/>
              <a:endParaRPr sz="1795">
                <a:solidFill>
                  <a:srgbClr val="003249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2EC32D-4D55-9FB4-38DA-6C7A64578B1B}"/>
              </a:ext>
            </a:extLst>
          </p:cNvPr>
          <p:cNvGrpSpPr/>
          <p:nvPr/>
        </p:nvGrpSpPr>
        <p:grpSpPr>
          <a:xfrm>
            <a:off x="5630430" y="1660468"/>
            <a:ext cx="922671" cy="923939"/>
            <a:chOff x="5571235" y="1655631"/>
            <a:chExt cx="925194" cy="926465"/>
          </a:xfrm>
        </p:grpSpPr>
        <p:pic>
          <p:nvPicPr>
            <p:cNvPr id="17" name="object 48">
              <a:extLst>
                <a:ext uri="{FF2B5EF4-FFF2-40B4-BE49-F238E27FC236}">
                  <a16:creationId xmlns:a16="http://schemas.microsoft.com/office/drawing/2014/main" id="{4B92BE00-9C19-6FB6-B121-78C87B27F067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583935" y="1668331"/>
              <a:ext cx="899160" cy="900683"/>
            </a:xfrm>
            <a:prstGeom prst="rect">
              <a:avLst/>
            </a:prstGeom>
          </p:spPr>
        </p:pic>
        <p:sp>
          <p:nvSpPr>
            <p:cNvPr id="18" name="object 49">
              <a:extLst>
                <a:ext uri="{FF2B5EF4-FFF2-40B4-BE49-F238E27FC236}">
                  <a16:creationId xmlns:a16="http://schemas.microsoft.com/office/drawing/2014/main" id="{55E38FC6-C554-05BA-4138-067B46BD0B84}"/>
                </a:ext>
              </a:extLst>
            </p:cNvPr>
            <p:cNvSpPr/>
            <p:nvPr/>
          </p:nvSpPr>
          <p:spPr>
            <a:xfrm>
              <a:off x="5571235" y="1655631"/>
              <a:ext cx="925194" cy="926465"/>
            </a:xfrm>
            <a:custGeom>
              <a:avLst/>
              <a:gdLst/>
              <a:ahLst/>
              <a:cxnLst/>
              <a:rect l="l" t="t" r="r" b="b"/>
              <a:pathLst>
                <a:path w="925195" h="926464">
                  <a:moveTo>
                    <a:pt x="462406" y="0"/>
                  </a:moveTo>
                  <a:lnTo>
                    <a:pt x="509650" y="2412"/>
                  </a:lnTo>
                  <a:lnTo>
                    <a:pt x="555371" y="9397"/>
                  </a:lnTo>
                  <a:lnTo>
                    <a:pt x="599821" y="20827"/>
                  </a:lnTo>
                  <a:lnTo>
                    <a:pt x="642365" y="36321"/>
                  </a:lnTo>
                  <a:lnTo>
                    <a:pt x="682751" y="55879"/>
                  </a:lnTo>
                  <a:lnTo>
                    <a:pt x="721105" y="79120"/>
                  </a:lnTo>
                  <a:lnTo>
                    <a:pt x="756665" y="105663"/>
                  </a:lnTo>
                  <a:lnTo>
                    <a:pt x="789304" y="135889"/>
                  </a:lnTo>
                  <a:lnTo>
                    <a:pt x="819023" y="168528"/>
                  </a:lnTo>
                  <a:lnTo>
                    <a:pt x="845947" y="204469"/>
                  </a:lnTo>
                  <a:lnTo>
                    <a:pt x="868806" y="242442"/>
                  </a:lnTo>
                  <a:lnTo>
                    <a:pt x="888364" y="283209"/>
                  </a:lnTo>
                  <a:lnTo>
                    <a:pt x="903859" y="325627"/>
                  </a:lnTo>
                  <a:lnTo>
                    <a:pt x="915288" y="370077"/>
                  </a:lnTo>
                  <a:lnTo>
                    <a:pt x="922274" y="415797"/>
                  </a:lnTo>
                  <a:lnTo>
                    <a:pt x="924687" y="463168"/>
                  </a:lnTo>
                  <a:lnTo>
                    <a:pt x="922274" y="510413"/>
                  </a:lnTo>
                  <a:lnTo>
                    <a:pt x="915288" y="556513"/>
                  </a:lnTo>
                  <a:lnTo>
                    <a:pt x="903859" y="601090"/>
                  </a:lnTo>
                  <a:lnTo>
                    <a:pt x="888364" y="643508"/>
                  </a:lnTo>
                  <a:lnTo>
                    <a:pt x="868806" y="683894"/>
                  </a:lnTo>
                  <a:lnTo>
                    <a:pt x="845947" y="722249"/>
                  </a:lnTo>
                  <a:lnTo>
                    <a:pt x="819023" y="757808"/>
                  </a:lnTo>
                  <a:lnTo>
                    <a:pt x="789304" y="790828"/>
                  </a:lnTo>
                  <a:lnTo>
                    <a:pt x="756665" y="820674"/>
                  </a:lnTo>
                  <a:lnTo>
                    <a:pt x="721105" y="847089"/>
                  </a:lnTo>
                  <a:lnTo>
                    <a:pt x="682751" y="870457"/>
                  </a:lnTo>
                  <a:lnTo>
                    <a:pt x="642365" y="890015"/>
                  </a:lnTo>
                  <a:lnTo>
                    <a:pt x="599821" y="905509"/>
                  </a:lnTo>
                  <a:lnTo>
                    <a:pt x="555371" y="916939"/>
                  </a:lnTo>
                  <a:lnTo>
                    <a:pt x="509650" y="923925"/>
                  </a:lnTo>
                  <a:lnTo>
                    <a:pt x="462406" y="926338"/>
                  </a:lnTo>
                  <a:lnTo>
                    <a:pt x="415036" y="923925"/>
                  </a:lnTo>
                  <a:lnTo>
                    <a:pt x="369315" y="916939"/>
                  </a:lnTo>
                  <a:lnTo>
                    <a:pt x="324865" y="905509"/>
                  </a:lnTo>
                  <a:lnTo>
                    <a:pt x="282321" y="890015"/>
                  </a:lnTo>
                  <a:lnTo>
                    <a:pt x="241935" y="870330"/>
                  </a:lnTo>
                  <a:lnTo>
                    <a:pt x="203962" y="847089"/>
                  </a:lnTo>
                  <a:lnTo>
                    <a:pt x="168528" y="820674"/>
                  </a:lnTo>
                  <a:lnTo>
                    <a:pt x="135509" y="790828"/>
                  </a:lnTo>
                  <a:lnTo>
                    <a:pt x="105663" y="757808"/>
                  </a:lnTo>
                  <a:lnTo>
                    <a:pt x="79121" y="722249"/>
                  </a:lnTo>
                  <a:lnTo>
                    <a:pt x="55879" y="683894"/>
                  </a:lnTo>
                  <a:lnTo>
                    <a:pt x="36322" y="643508"/>
                  </a:lnTo>
                  <a:lnTo>
                    <a:pt x="20827" y="601090"/>
                  </a:lnTo>
                  <a:lnTo>
                    <a:pt x="9398" y="556513"/>
                  </a:lnTo>
                  <a:lnTo>
                    <a:pt x="2412" y="510413"/>
                  </a:lnTo>
                  <a:lnTo>
                    <a:pt x="0" y="463168"/>
                  </a:lnTo>
                  <a:lnTo>
                    <a:pt x="2412" y="415797"/>
                  </a:lnTo>
                  <a:lnTo>
                    <a:pt x="9398" y="370077"/>
                  </a:lnTo>
                  <a:lnTo>
                    <a:pt x="20827" y="325627"/>
                  </a:lnTo>
                  <a:lnTo>
                    <a:pt x="36322" y="283209"/>
                  </a:lnTo>
                  <a:lnTo>
                    <a:pt x="55879" y="242315"/>
                  </a:lnTo>
                  <a:lnTo>
                    <a:pt x="79121" y="204469"/>
                  </a:lnTo>
                  <a:lnTo>
                    <a:pt x="105663" y="168528"/>
                  </a:lnTo>
                  <a:lnTo>
                    <a:pt x="135509" y="135889"/>
                  </a:lnTo>
                  <a:lnTo>
                    <a:pt x="168528" y="105663"/>
                  </a:lnTo>
                  <a:lnTo>
                    <a:pt x="203962" y="79120"/>
                  </a:lnTo>
                  <a:lnTo>
                    <a:pt x="241935" y="55879"/>
                  </a:lnTo>
                  <a:lnTo>
                    <a:pt x="282321" y="36321"/>
                  </a:lnTo>
                  <a:lnTo>
                    <a:pt x="324865" y="20827"/>
                  </a:lnTo>
                  <a:lnTo>
                    <a:pt x="369315" y="9397"/>
                  </a:lnTo>
                  <a:lnTo>
                    <a:pt x="415036" y="2412"/>
                  </a:lnTo>
                  <a:lnTo>
                    <a:pt x="462406" y="0"/>
                  </a:lnTo>
                  <a:close/>
                </a:path>
              </a:pathLst>
            </a:custGeom>
            <a:ln w="25399">
              <a:solidFill>
                <a:srgbClr val="EB1A2E"/>
              </a:solidFill>
            </a:ln>
          </p:spPr>
          <p:txBody>
            <a:bodyPr wrap="square" lIns="0" tIns="0" rIns="0" bIns="0" rtlCol="0"/>
            <a:lstStyle/>
            <a:p>
              <a:pPr defTabSz="911931"/>
              <a:endParaRPr sz="1795">
                <a:solidFill>
                  <a:srgbClr val="003249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F7F1BF6-AA68-70DC-9FFE-0C814F2407BF}"/>
              </a:ext>
            </a:extLst>
          </p:cNvPr>
          <p:cNvGrpSpPr/>
          <p:nvPr/>
        </p:nvGrpSpPr>
        <p:grpSpPr>
          <a:xfrm>
            <a:off x="11240494" y="1689800"/>
            <a:ext cx="923939" cy="923939"/>
            <a:chOff x="9867392" y="1858772"/>
            <a:chExt cx="926465" cy="926465"/>
          </a:xfrm>
        </p:grpSpPr>
        <p:pic>
          <p:nvPicPr>
            <p:cNvPr id="23" name="object 46">
              <a:extLst>
                <a:ext uri="{FF2B5EF4-FFF2-40B4-BE49-F238E27FC236}">
                  <a16:creationId xmlns:a16="http://schemas.microsoft.com/office/drawing/2014/main" id="{2D7E4569-6FC5-5CF5-50A2-257D42D1DC1C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880092" y="1871472"/>
              <a:ext cx="900683" cy="900683"/>
            </a:xfrm>
            <a:prstGeom prst="rect">
              <a:avLst/>
            </a:prstGeom>
          </p:spPr>
        </p:pic>
        <p:sp>
          <p:nvSpPr>
            <p:cNvPr id="24" name="object 47">
              <a:extLst>
                <a:ext uri="{FF2B5EF4-FFF2-40B4-BE49-F238E27FC236}">
                  <a16:creationId xmlns:a16="http://schemas.microsoft.com/office/drawing/2014/main" id="{83BE7697-6EAC-25FA-4875-B2A1D2416FBC}"/>
                </a:ext>
              </a:extLst>
            </p:cNvPr>
            <p:cNvSpPr/>
            <p:nvPr/>
          </p:nvSpPr>
          <p:spPr>
            <a:xfrm>
              <a:off x="9867392" y="1858772"/>
              <a:ext cx="926465" cy="926465"/>
            </a:xfrm>
            <a:custGeom>
              <a:avLst/>
              <a:gdLst/>
              <a:ahLst/>
              <a:cxnLst/>
              <a:rect l="l" t="t" r="r" b="b"/>
              <a:pathLst>
                <a:path w="926465" h="926464">
                  <a:moveTo>
                    <a:pt x="463168" y="0"/>
                  </a:moveTo>
                  <a:lnTo>
                    <a:pt x="510412" y="2412"/>
                  </a:lnTo>
                  <a:lnTo>
                    <a:pt x="556513" y="9398"/>
                  </a:lnTo>
                  <a:lnTo>
                    <a:pt x="601090" y="20827"/>
                  </a:lnTo>
                  <a:lnTo>
                    <a:pt x="643508" y="36322"/>
                  </a:lnTo>
                  <a:lnTo>
                    <a:pt x="683894" y="55879"/>
                  </a:lnTo>
                  <a:lnTo>
                    <a:pt x="722249" y="79120"/>
                  </a:lnTo>
                  <a:lnTo>
                    <a:pt x="757808" y="105663"/>
                  </a:lnTo>
                  <a:lnTo>
                    <a:pt x="790828" y="135889"/>
                  </a:lnTo>
                  <a:lnTo>
                    <a:pt x="820674" y="168528"/>
                  </a:lnTo>
                  <a:lnTo>
                    <a:pt x="847089" y="204469"/>
                  </a:lnTo>
                  <a:lnTo>
                    <a:pt x="870457" y="242315"/>
                  </a:lnTo>
                  <a:lnTo>
                    <a:pt x="890015" y="283210"/>
                  </a:lnTo>
                  <a:lnTo>
                    <a:pt x="905509" y="325627"/>
                  </a:lnTo>
                  <a:lnTo>
                    <a:pt x="916939" y="370077"/>
                  </a:lnTo>
                  <a:lnTo>
                    <a:pt x="923925" y="415798"/>
                  </a:lnTo>
                  <a:lnTo>
                    <a:pt x="926337" y="463168"/>
                  </a:lnTo>
                  <a:lnTo>
                    <a:pt x="923925" y="510413"/>
                  </a:lnTo>
                  <a:lnTo>
                    <a:pt x="916939" y="556513"/>
                  </a:lnTo>
                  <a:lnTo>
                    <a:pt x="905509" y="601090"/>
                  </a:lnTo>
                  <a:lnTo>
                    <a:pt x="890015" y="643508"/>
                  </a:lnTo>
                  <a:lnTo>
                    <a:pt x="870457" y="683894"/>
                  </a:lnTo>
                  <a:lnTo>
                    <a:pt x="847089" y="722249"/>
                  </a:lnTo>
                  <a:lnTo>
                    <a:pt x="820674" y="757808"/>
                  </a:lnTo>
                  <a:lnTo>
                    <a:pt x="790828" y="790828"/>
                  </a:lnTo>
                  <a:lnTo>
                    <a:pt x="757808" y="820674"/>
                  </a:lnTo>
                  <a:lnTo>
                    <a:pt x="722249" y="847089"/>
                  </a:lnTo>
                  <a:lnTo>
                    <a:pt x="683894" y="870457"/>
                  </a:lnTo>
                  <a:lnTo>
                    <a:pt x="643508" y="890015"/>
                  </a:lnTo>
                  <a:lnTo>
                    <a:pt x="601090" y="905510"/>
                  </a:lnTo>
                  <a:lnTo>
                    <a:pt x="556513" y="916939"/>
                  </a:lnTo>
                  <a:lnTo>
                    <a:pt x="510412" y="923925"/>
                  </a:lnTo>
                  <a:lnTo>
                    <a:pt x="463168" y="926338"/>
                  </a:lnTo>
                  <a:lnTo>
                    <a:pt x="415798" y="923925"/>
                  </a:lnTo>
                  <a:lnTo>
                    <a:pt x="370077" y="916939"/>
                  </a:lnTo>
                  <a:lnTo>
                    <a:pt x="325627" y="905510"/>
                  </a:lnTo>
                  <a:lnTo>
                    <a:pt x="283209" y="890015"/>
                  </a:lnTo>
                  <a:lnTo>
                    <a:pt x="242315" y="870457"/>
                  </a:lnTo>
                  <a:lnTo>
                    <a:pt x="204469" y="847089"/>
                  </a:lnTo>
                  <a:lnTo>
                    <a:pt x="168528" y="820674"/>
                  </a:lnTo>
                  <a:lnTo>
                    <a:pt x="135889" y="790828"/>
                  </a:lnTo>
                  <a:lnTo>
                    <a:pt x="105663" y="757808"/>
                  </a:lnTo>
                  <a:lnTo>
                    <a:pt x="79121" y="722249"/>
                  </a:lnTo>
                  <a:lnTo>
                    <a:pt x="55879" y="683894"/>
                  </a:lnTo>
                  <a:lnTo>
                    <a:pt x="36322" y="643508"/>
                  </a:lnTo>
                  <a:lnTo>
                    <a:pt x="20827" y="601090"/>
                  </a:lnTo>
                  <a:lnTo>
                    <a:pt x="9398" y="556513"/>
                  </a:lnTo>
                  <a:lnTo>
                    <a:pt x="2412" y="510413"/>
                  </a:lnTo>
                  <a:lnTo>
                    <a:pt x="0" y="463168"/>
                  </a:lnTo>
                  <a:lnTo>
                    <a:pt x="2412" y="415798"/>
                  </a:lnTo>
                  <a:lnTo>
                    <a:pt x="9398" y="370077"/>
                  </a:lnTo>
                  <a:lnTo>
                    <a:pt x="20827" y="325627"/>
                  </a:lnTo>
                  <a:lnTo>
                    <a:pt x="36322" y="283210"/>
                  </a:lnTo>
                  <a:lnTo>
                    <a:pt x="55879" y="242315"/>
                  </a:lnTo>
                  <a:lnTo>
                    <a:pt x="79121" y="204469"/>
                  </a:lnTo>
                  <a:lnTo>
                    <a:pt x="105663" y="168528"/>
                  </a:lnTo>
                  <a:lnTo>
                    <a:pt x="135889" y="135889"/>
                  </a:lnTo>
                  <a:lnTo>
                    <a:pt x="168528" y="105663"/>
                  </a:lnTo>
                  <a:lnTo>
                    <a:pt x="204469" y="79120"/>
                  </a:lnTo>
                  <a:lnTo>
                    <a:pt x="242315" y="55879"/>
                  </a:lnTo>
                  <a:lnTo>
                    <a:pt x="283209" y="36322"/>
                  </a:lnTo>
                  <a:lnTo>
                    <a:pt x="325627" y="20827"/>
                  </a:lnTo>
                  <a:lnTo>
                    <a:pt x="370077" y="9398"/>
                  </a:lnTo>
                  <a:lnTo>
                    <a:pt x="415798" y="2412"/>
                  </a:lnTo>
                  <a:lnTo>
                    <a:pt x="463168" y="0"/>
                  </a:lnTo>
                  <a:close/>
                </a:path>
              </a:pathLst>
            </a:custGeom>
            <a:ln w="25399">
              <a:solidFill>
                <a:srgbClr val="EB1A2E"/>
              </a:solidFill>
            </a:ln>
          </p:spPr>
          <p:txBody>
            <a:bodyPr wrap="square" lIns="0" tIns="0" rIns="0" bIns="0" rtlCol="0"/>
            <a:lstStyle/>
            <a:p>
              <a:pPr defTabSz="911931"/>
              <a:endParaRPr sz="1795">
                <a:solidFill>
                  <a:srgbClr val="003249"/>
                </a:solidFill>
              </a:endParaRPr>
            </a:p>
          </p:txBody>
        </p:sp>
      </p:grpSp>
      <p:sp>
        <p:nvSpPr>
          <p:cNvPr id="26" name="object 67">
            <a:extLst>
              <a:ext uri="{FF2B5EF4-FFF2-40B4-BE49-F238E27FC236}">
                <a16:creationId xmlns:a16="http://schemas.microsoft.com/office/drawing/2014/main" id="{A737C9F2-B70D-A182-5E4C-FDED0893DB55}"/>
              </a:ext>
            </a:extLst>
          </p:cNvPr>
          <p:cNvSpPr/>
          <p:nvPr/>
        </p:nvSpPr>
        <p:spPr>
          <a:xfrm>
            <a:off x="8296897" y="4852489"/>
            <a:ext cx="3325926" cy="1599003"/>
          </a:xfrm>
          <a:custGeom>
            <a:avLst/>
            <a:gdLst/>
            <a:ahLst/>
            <a:cxnLst/>
            <a:rect l="l" t="t" r="r" b="b"/>
            <a:pathLst>
              <a:path w="3335020" h="1603375">
                <a:moveTo>
                  <a:pt x="0" y="1603248"/>
                </a:moveTo>
                <a:lnTo>
                  <a:pt x="3334512" y="1603248"/>
                </a:lnTo>
                <a:lnTo>
                  <a:pt x="3334512" y="0"/>
                </a:lnTo>
                <a:lnTo>
                  <a:pt x="0" y="0"/>
                </a:lnTo>
                <a:lnTo>
                  <a:pt x="0" y="1603248"/>
                </a:lnTo>
                <a:close/>
              </a:path>
            </a:pathLst>
          </a:custGeom>
          <a:ln w="38100">
            <a:solidFill>
              <a:srgbClr val="FC000D"/>
            </a:solidFill>
            <a:prstDash val="sysDash"/>
          </a:ln>
        </p:spPr>
        <p:txBody>
          <a:bodyPr wrap="square" lIns="0" tIns="0" rIns="0" bIns="0" rtlCol="0"/>
          <a:lstStyle/>
          <a:p>
            <a:pPr defTabSz="911931"/>
            <a:endParaRPr sz="1795">
              <a:solidFill>
                <a:srgbClr val="003249"/>
              </a:solidFill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2961ED70-9886-12FD-1552-5FA9168A91F1}"/>
              </a:ext>
            </a:extLst>
          </p:cNvPr>
          <p:cNvPicPr>
            <a:picLocks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265" y="6575797"/>
            <a:ext cx="1636920" cy="1041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6D7F12-A6B4-E390-75BA-B200FA13CDC1}"/>
              </a:ext>
            </a:extLst>
          </p:cNvPr>
          <p:cNvPicPr/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4" y="6454643"/>
            <a:ext cx="9929649" cy="4040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1A2293-952F-2DD6-F1A9-51B0CFC25B34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99" t="16445" r="11066" b="29426"/>
          <a:stretch/>
        </p:blipFill>
        <p:spPr>
          <a:xfrm>
            <a:off x="10670776" y="9351"/>
            <a:ext cx="1506304" cy="709312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D3D4B0EB-4C11-4152-B764-D48D82AB49AE}"/>
              </a:ext>
            </a:extLst>
          </p:cNvPr>
          <p:cNvSpPr>
            <a:spLocks noChangeAspect="1"/>
          </p:cNvSpPr>
          <p:nvPr/>
        </p:nvSpPr>
        <p:spPr>
          <a:xfrm>
            <a:off x="8837969" y="1652546"/>
            <a:ext cx="895098" cy="895098"/>
          </a:xfrm>
          <a:prstGeom prst="ellipse">
            <a:avLst/>
          </a:prstGeom>
          <a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7013">
              <a:defRPr/>
            </a:pPr>
            <a:endParaRPr lang="en-GB" sz="1588">
              <a:solidFill>
                <a:srgbClr val="FEFFFF"/>
              </a:solidFill>
              <a:latin typeface="NotesEsa" panose="02000506030000020004" pitchFamily="2" charset="0"/>
            </a:endParaRPr>
          </a:p>
        </p:txBody>
      </p:sp>
      <p:pic>
        <p:nvPicPr>
          <p:cNvPr id="22" name="object 223">
            <a:extLst>
              <a:ext uri="{FF2B5EF4-FFF2-40B4-BE49-F238E27FC236}">
                <a16:creationId xmlns:a16="http://schemas.microsoft.com/office/drawing/2014/main" id="{B959FD23-1FAC-FF2F-23F6-A4AFF46698F5}"/>
              </a:ext>
            </a:extLst>
          </p:cNvPr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7841449" y="1656111"/>
            <a:ext cx="878962" cy="8789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5342576-B5CF-7807-F84A-A79076824985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9" t="18055" r="965" b="-1667"/>
          <a:stretch/>
        </p:blipFill>
        <p:spPr>
          <a:xfrm>
            <a:off x="11294219" y="3377147"/>
            <a:ext cx="895098" cy="894880"/>
          </a:xfrm>
          <a:prstGeom prst="ellipse">
            <a:avLst/>
          </a:prstGeom>
          <a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>
            <a:solidFill>
              <a:schemeClr val="bg1"/>
            </a:solidFill>
          </a:ln>
        </p:spPr>
      </p:pic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5023E7CA-31B9-4BF1-CEDB-1981CD1BAE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rcRect l="-118750" t="-118750" r="-118750" b="-118750"/>
          <a:stretch>
            <a:fillRect/>
          </a:stretch>
        </p:blipFill>
        <p:spPr>
          <a:xfrm>
            <a:off x="10085642" y="4718304"/>
            <a:ext cx="2057400" cy="2057400"/>
          </a:xfrm>
          <a:prstGeom prst="ellipse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1AABAC7-671C-1A6C-FD91-E2D0CB1265D8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4537" y="3354168"/>
            <a:ext cx="910240" cy="909547"/>
          </a:xfrm>
          <a:prstGeom prst="ellipse">
            <a:avLst/>
          </a:prstGeom>
          <a:ln w="25400"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375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219"/>
    </mc:Choice>
    <mc:Fallback>
      <p:transition spd="slow" advTm="143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8" grpId="0" animBg="1"/>
      <p:bldP spid="7" grpId="0"/>
      <p:bldP spid="52" grpId="0" animBg="1"/>
      <p:bldP spid="100" grpId="0"/>
      <p:bldP spid="142" grpId="0"/>
      <p:bldP spid="146" grpId="0"/>
      <p:bldP spid="147" grpId="0" animBg="1"/>
      <p:bldP spid="26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B04B4D-50A2-40F2-8838-93F8CE6BA82A}"/>
              </a:ext>
            </a:extLst>
          </p:cNvPr>
          <p:cNvSpPr/>
          <p:nvPr/>
        </p:nvSpPr>
        <p:spPr>
          <a:xfrm>
            <a:off x="56608" y="44560"/>
            <a:ext cx="12158753" cy="6820649"/>
          </a:xfrm>
          <a:prstGeom prst="rect">
            <a:avLst/>
          </a:prstGeom>
          <a:solidFill>
            <a:srgbClr val="010113"/>
          </a:solidFill>
          <a:ln>
            <a:solidFill>
              <a:srgbClr val="010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931"/>
            <a:endParaRPr lang="en-GB" sz="1790">
              <a:solidFill>
                <a:srgbClr val="FEFFFF"/>
              </a:solidFill>
              <a:latin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98F157-3751-4867-833C-7755E9BC57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" t="-4" r="14698" b="66974"/>
          <a:stretch/>
        </p:blipFill>
        <p:spPr>
          <a:xfrm>
            <a:off x="4132193" y="3730340"/>
            <a:ext cx="8055884" cy="3114942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22C916E5-0363-45D2-882F-123FFF26B3C1}"/>
              </a:ext>
            </a:extLst>
          </p:cNvPr>
          <p:cNvSpPr/>
          <p:nvPr/>
        </p:nvSpPr>
        <p:spPr>
          <a:xfrm>
            <a:off x="33294" y="18492"/>
            <a:ext cx="12158753" cy="6820649"/>
          </a:xfrm>
          <a:prstGeom prst="rect">
            <a:avLst/>
          </a:prstGeom>
          <a:solidFill>
            <a:srgbClr val="010113">
              <a:alpha val="54000"/>
            </a:srgbClr>
          </a:solidFill>
          <a:ln>
            <a:solidFill>
              <a:srgbClr val="010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931"/>
            <a:endParaRPr lang="en-GB" sz="1790">
              <a:solidFill>
                <a:srgbClr val="FEFFFF"/>
              </a:solidFill>
              <a:latin typeface="Arial" panose="020B0604020202020204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2418396-55F5-4C57-BE76-28A92242A157}"/>
              </a:ext>
            </a:extLst>
          </p:cNvPr>
          <p:cNvCxnSpPr>
            <a:cxnSpLocks/>
          </p:cNvCxnSpPr>
          <p:nvPr/>
        </p:nvCxnSpPr>
        <p:spPr>
          <a:xfrm>
            <a:off x="254125" y="6406665"/>
            <a:ext cx="11703997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109AA7B8-EB3A-40E1-B222-6FD98B46AA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988" y="170855"/>
            <a:ext cx="3745249" cy="558263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0E47FFB7-33D3-434B-8891-A41B8BD29254}"/>
              </a:ext>
            </a:extLst>
          </p:cNvPr>
          <p:cNvSpPr txBox="1">
            <a:spLocks/>
          </p:cNvSpPr>
          <p:nvPr/>
        </p:nvSpPr>
        <p:spPr bwMode="auto">
          <a:xfrm>
            <a:off x="4319053" y="97970"/>
            <a:ext cx="7872995" cy="704031"/>
          </a:xfrm>
          <a:prstGeom prst="rect">
            <a:avLst/>
          </a:prstGeom>
          <a:noFill/>
          <a:ln>
            <a:noFill/>
          </a:ln>
        </p:spPr>
        <p:txBody>
          <a:bodyPr vert="horz" wrap="square" lIns="90942" tIns="45471" rIns="90942" bIns="45471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1931"/>
            <a:r>
              <a:rPr lang="en-GB" sz="3978" kern="0">
                <a:solidFill>
                  <a:srgbClr val="8096A6">
                    <a:lumMod val="60000"/>
                    <a:lumOff val="40000"/>
                  </a:srgbClr>
                </a:solidFill>
                <a:latin typeface="NotesEsa" panose="02000506030000020004" pitchFamily="2" charset="0"/>
              </a:rPr>
              <a:t>Moon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B58DB16-9BA3-4FFA-85D3-617EA4382CF9}"/>
              </a:ext>
            </a:extLst>
          </p:cNvPr>
          <p:cNvGrpSpPr/>
          <p:nvPr/>
        </p:nvGrpSpPr>
        <p:grpSpPr>
          <a:xfrm>
            <a:off x="1005540" y="2309268"/>
            <a:ext cx="10256435" cy="2298810"/>
            <a:chOff x="764774" y="2273300"/>
            <a:chExt cx="10284481" cy="2311399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6C3F722-E03C-43DC-9061-2C6E40E67F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64774" y="2821940"/>
              <a:ext cx="1" cy="1357623"/>
            </a:xfrm>
            <a:prstGeom prst="line">
              <a:avLst/>
            </a:prstGeom>
            <a:ln w="63500" cap="rnd">
              <a:solidFill>
                <a:schemeClr val="accent5">
                  <a:lumMod val="7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F10AF4A-6925-427C-B23C-F9FED3B554F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764774" y="2273300"/>
              <a:ext cx="1023052" cy="548640"/>
            </a:xfrm>
            <a:prstGeom prst="line">
              <a:avLst/>
            </a:prstGeom>
            <a:ln w="63500" cap="rnd">
              <a:solidFill>
                <a:schemeClr val="accent5">
                  <a:lumMod val="7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2EDCD93-A69C-475A-BE8C-6F2162085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87826" y="2273300"/>
              <a:ext cx="1023052" cy="548640"/>
            </a:xfrm>
            <a:prstGeom prst="line">
              <a:avLst/>
            </a:prstGeom>
            <a:ln w="63500" cap="rnd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1BBA05C-3024-4E01-8F55-157E4DCE8366}"/>
                </a:ext>
              </a:extLst>
            </p:cNvPr>
            <p:cNvGrpSpPr/>
            <p:nvPr userDrawn="1"/>
          </p:nvGrpSpPr>
          <p:grpSpPr>
            <a:xfrm rot="10800000">
              <a:off x="2809143" y="2821940"/>
              <a:ext cx="2068161" cy="1762759"/>
              <a:chOff x="548642" y="2133600"/>
              <a:chExt cx="2068161" cy="1762759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54CF1B8D-4B16-4887-8950-0166A04B19B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548642" y="2133600"/>
                <a:ext cx="1023052" cy="548640"/>
              </a:xfrm>
              <a:prstGeom prst="line">
                <a:avLst/>
              </a:prstGeom>
              <a:ln w="63500" cap="rnd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62E7DFED-F8FA-4480-A4D4-A0266B9713AB}"/>
                  </a:ext>
                </a:extLst>
              </p:cNvPr>
              <p:cNvGrpSpPr/>
              <p:nvPr userDrawn="1"/>
            </p:nvGrpSpPr>
            <p:grpSpPr>
              <a:xfrm flipH="1">
                <a:off x="1559695" y="2145632"/>
                <a:ext cx="1057108" cy="1750727"/>
                <a:chOff x="394504" y="2247232"/>
                <a:chExt cx="1057108" cy="175072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CD1638C-674D-43EF-B9CD-ECDFB000001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10800000" flipV="1">
                  <a:off x="394504" y="2823211"/>
                  <a:ext cx="22057" cy="1174748"/>
                </a:xfrm>
                <a:prstGeom prst="line">
                  <a:avLst/>
                </a:prstGeom>
                <a:ln w="63500" cap="rnd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0DC8B9E0-B610-41AA-A4ED-6E8F5B126BB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428560" y="2247232"/>
                  <a:ext cx="1023052" cy="548640"/>
                </a:xfrm>
                <a:prstGeom prst="line">
                  <a:avLst/>
                </a:prstGeom>
                <a:ln w="63500" cap="rnd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BE44695-6DEC-4556-9388-4A1EC062358A}"/>
                </a:ext>
              </a:extLst>
            </p:cNvPr>
            <p:cNvGrpSpPr/>
            <p:nvPr userDrawn="1"/>
          </p:nvGrpSpPr>
          <p:grpSpPr>
            <a:xfrm>
              <a:off x="4877303" y="2273300"/>
              <a:ext cx="4114801" cy="2311399"/>
              <a:chOff x="546372" y="2133600"/>
              <a:chExt cx="4114800" cy="2311399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407372B0-CB57-4BF4-9A2D-A0F52DCD2E43}"/>
                  </a:ext>
                </a:extLst>
              </p:cNvPr>
              <p:cNvGrpSpPr/>
              <p:nvPr userDrawn="1"/>
            </p:nvGrpSpPr>
            <p:grpSpPr>
              <a:xfrm>
                <a:off x="546372" y="2133600"/>
                <a:ext cx="2048374" cy="1755137"/>
                <a:chOff x="546372" y="2133600"/>
                <a:chExt cx="2048374" cy="1755137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26B930A9-7E28-4A03-A6B0-0EC05B0C591B}"/>
                    </a:ext>
                  </a:extLst>
                </p:cNvPr>
                <p:cNvGrpSpPr/>
                <p:nvPr userDrawn="1"/>
              </p:nvGrpSpPr>
              <p:grpSpPr>
                <a:xfrm>
                  <a:off x="546372" y="2133600"/>
                  <a:ext cx="1025322" cy="1755137"/>
                  <a:chOff x="414292" y="2235200"/>
                  <a:chExt cx="1025322" cy="1755137"/>
                </a:xfrm>
              </p:grpSpPr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30471C87-008B-40A7-AD0D-882318CE46C5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414292" y="2783840"/>
                    <a:ext cx="2268" cy="1206497"/>
                  </a:xfrm>
                  <a:prstGeom prst="line">
                    <a:avLst/>
                  </a:prstGeom>
                  <a:ln w="63500" cap="rnd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CD29F6CA-68B1-41C3-92DB-F1D86A1EB80B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416562" y="2235200"/>
                    <a:ext cx="1023052" cy="548640"/>
                  </a:xfrm>
                  <a:prstGeom prst="line">
                    <a:avLst/>
                  </a:prstGeom>
                  <a:ln w="63500" cap="rnd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0743E1F9-E933-4671-85CF-A64EF04E17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571694" y="2133600"/>
                  <a:ext cx="1023052" cy="548640"/>
                </a:xfrm>
                <a:prstGeom prst="line">
                  <a:avLst/>
                </a:prstGeom>
                <a:ln w="63500" cap="rnd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0F89F89E-3ED3-4281-AA0A-B3C654E12B08}"/>
                  </a:ext>
                </a:extLst>
              </p:cNvPr>
              <p:cNvGrpSpPr/>
              <p:nvPr userDrawn="1"/>
            </p:nvGrpSpPr>
            <p:grpSpPr>
              <a:xfrm rot="10800000">
                <a:off x="2590206" y="2722878"/>
                <a:ext cx="2070966" cy="1722121"/>
                <a:chOff x="548642" y="2133600"/>
                <a:chExt cx="2070966" cy="1722121"/>
              </a:xfrm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161ACEC0-84FA-46BC-9127-FA81E32A74A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548642" y="2133600"/>
                  <a:ext cx="1023052" cy="548640"/>
                </a:xfrm>
                <a:prstGeom prst="line">
                  <a:avLst/>
                </a:prstGeom>
                <a:ln w="63500" cap="rnd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B5AF5637-5969-4455-BE91-F0C2651BDFF5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1571694" y="2133600"/>
                  <a:ext cx="1047914" cy="1722121"/>
                  <a:chOff x="391699" y="2235200"/>
                  <a:chExt cx="1047914" cy="1722121"/>
                </a:xfrm>
              </p:grpSpPr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097DE587-C02E-4CC0-A31A-F51303BA8FA1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391699" y="2791460"/>
                    <a:ext cx="29076" cy="1165861"/>
                  </a:xfrm>
                  <a:prstGeom prst="line">
                    <a:avLst/>
                  </a:prstGeom>
                  <a:ln w="63500" cap="rnd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D651999A-BA2C-4834-9FCB-288829A0D355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416561" y="2235200"/>
                    <a:ext cx="1023052" cy="548640"/>
                  </a:xfrm>
                  <a:prstGeom prst="line">
                    <a:avLst/>
                  </a:prstGeom>
                  <a:ln w="63500" cap="rnd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10DBDAD-A45B-4B4B-93DC-D255EAE8D801}"/>
                </a:ext>
              </a:extLst>
            </p:cNvPr>
            <p:cNvGrpSpPr/>
            <p:nvPr userDrawn="1"/>
          </p:nvGrpSpPr>
          <p:grpSpPr>
            <a:xfrm>
              <a:off x="8992103" y="2273300"/>
              <a:ext cx="2057152" cy="1851337"/>
              <a:chOff x="547757" y="2133600"/>
              <a:chExt cx="2057152" cy="1851337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4D504C5-4857-43D2-8B35-61A27BF7C587}"/>
                  </a:ext>
                </a:extLst>
              </p:cNvPr>
              <p:cNvGrpSpPr/>
              <p:nvPr userDrawn="1"/>
            </p:nvGrpSpPr>
            <p:grpSpPr>
              <a:xfrm>
                <a:off x="547757" y="2133600"/>
                <a:ext cx="1023937" cy="1762759"/>
                <a:chOff x="415677" y="2235200"/>
                <a:chExt cx="1023937" cy="1762759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E5CB2BC5-6903-482F-9E95-49AB8F89F7D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15677" y="2783840"/>
                  <a:ext cx="1" cy="1214119"/>
                </a:xfrm>
                <a:prstGeom prst="line">
                  <a:avLst/>
                </a:prstGeom>
                <a:ln w="63500" cap="rnd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1C75771E-1EEF-432D-BE84-BFA7FAA951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416562" y="2235200"/>
                  <a:ext cx="1023052" cy="548640"/>
                </a:xfrm>
                <a:prstGeom prst="line">
                  <a:avLst/>
                </a:prstGeom>
                <a:ln w="63500" cap="rnd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0203A3E4-0E0A-4C02-AB4D-60034F1C3BE9}"/>
                  </a:ext>
                </a:extLst>
              </p:cNvPr>
              <p:cNvGrpSpPr/>
              <p:nvPr userDrawn="1"/>
            </p:nvGrpSpPr>
            <p:grpSpPr>
              <a:xfrm flipH="1">
                <a:off x="1571694" y="2133600"/>
                <a:ext cx="1033215" cy="1851337"/>
                <a:chOff x="406398" y="2235200"/>
                <a:chExt cx="1033215" cy="1851337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7C7FC917-0DFE-4F69-ACD4-CB98A88244B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406398" y="2783840"/>
                  <a:ext cx="10163" cy="1302697"/>
                </a:xfrm>
                <a:prstGeom prst="line">
                  <a:avLst/>
                </a:prstGeom>
                <a:ln w="63500" cap="rnd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0B8792F5-B41E-4ED3-88B4-C7806ACF09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416561" y="2235200"/>
                  <a:ext cx="1023052" cy="548640"/>
                </a:xfrm>
                <a:prstGeom prst="line">
                  <a:avLst/>
                </a:prstGeom>
                <a:ln w="63500" cap="rnd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689A0C12-D328-48B2-A178-5FB794215B2D}"/>
              </a:ext>
            </a:extLst>
          </p:cNvPr>
          <p:cNvSpPr txBox="1"/>
          <p:nvPr/>
        </p:nvSpPr>
        <p:spPr>
          <a:xfrm>
            <a:off x="863910" y="4190866"/>
            <a:ext cx="2564575" cy="642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931"/>
            <a:r>
              <a:rPr lang="en-US" sz="1790">
                <a:solidFill>
                  <a:srgbClr val="FEFFFF"/>
                </a:solidFill>
                <a:latin typeface="NotesEsa" panose="02000506030000020004" pitchFamily="2" charset="0"/>
              </a:rPr>
              <a:t>Cargo, science </a:t>
            </a:r>
            <a:br>
              <a:rPr lang="en-US" sz="1790">
                <a:solidFill>
                  <a:srgbClr val="FEFFFF"/>
                </a:solidFill>
                <a:latin typeface="NotesEsa" panose="02000506030000020004" pitchFamily="2" charset="0"/>
              </a:rPr>
            </a:br>
            <a:r>
              <a:rPr lang="en-US" sz="1790">
                <a:solidFill>
                  <a:srgbClr val="FEFFFF"/>
                </a:solidFill>
                <a:latin typeface="NotesEsa" panose="02000506030000020004" pitchFamily="2" charset="0"/>
              </a:rPr>
              <a:t>&amp; ISRU demo</a:t>
            </a:r>
            <a:endParaRPr lang="en-US" sz="1044">
              <a:solidFill>
                <a:srgbClr val="FEFFFF"/>
              </a:solidFill>
              <a:latin typeface="NotesEsa" panose="02000506030000020004" pitchFamily="2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6B44AF5-17C6-4ED0-8450-5D5C44EBDF80}"/>
              </a:ext>
            </a:extLst>
          </p:cNvPr>
          <p:cNvSpPr txBox="1"/>
          <p:nvPr/>
        </p:nvSpPr>
        <p:spPr>
          <a:xfrm>
            <a:off x="3150308" y="1853025"/>
            <a:ext cx="1800483" cy="91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931"/>
            <a:r>
              <a:rPr lang="en-US" sz="1790">
                <a:solidFill>
                  <a:srgbClr val="FEFFFF"/>
                </a:solidFill>
                <a:latin typeface="NotesEsa" panose="02000506030000020004" pitchFamily="2" charset="0"/>
              </a:rPr>
              <a:t>Large science mission &amp; mobility platform</a:t>
            </a:r>
            <a:endParaRPr lang="en-US" sz="1044">
              <a:solidFill>
                <a:srgbClr val="FEFFFF"/>
              </a:solidFill>
              <a:latin typeface="NotesEsa" panose="02000506030000020004" pitchFamily="2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BABE133-9C5B-4D37-B4EF-8118CA16F650}"/>
              </a:ext>
            </a:extLst>
          </p:cNvPr>
          <p:cNvSpPr txBox="1"/>
          <p:nvPr/>
        </p:nvSpPr>
        <p:spPr>
          <a:xfrm>
            <a:off x="5099875" y="4182622"/>
            <a:ext cx="2063053" cy="64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931"/>
            <a:r>
              <a:rPr lang="en-US" sz="1790">
                <a:solidFill>
                  <a:srgbClr val="FEFFFF"/>
                </a:solidFill>
                <a:latin typeface="NotesEsa" panose="02000506030000020004" pitchFamily="2" charset="0"/>
              </a:rPr>
              <a:t>Power &amp; comms station</a:t>
            </a:r>
            <a:endParaRPr lang="en-US" sz="1044">
              <a:solidFill>
                <a:srgbClr val="FEFFFF"/>
              </a:solidFill>
              <a:latin typeface="NotesEsa" panose="02000506030000020004" pitchFamily="2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72AE0C0-F50F-44FE-9920-BBDDD46E4776}"/>
              </a:ext>
            </a:extLst>
          </p:cNvPr>
          <p:cNvSpPr txBox="1"/>
          <p:nvPr/>
        </p:nvSpPr>
        <p:spPr>
          <a:xfrm>
            <a:off x="7134979" y="2183027"/>
            <a:ext cx="2131236" cy="642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931"/>
            <a:r>
              <a:rPr lang="en-US" sz="1790">
                <a:solidFill>
                  <a:srgbClr val="FEFFFF"/>
                </a:solidFill>
                <a:latin typeface="NotesEsa" panose="02000506030000020004" pitchFamily="2" charset="0"/>
              </a:rPr>
              <a:t>ISRU pilot plant &amp; excavation</a:t>
            </a:r>
            <a:endParaRPr lang="en-US" sz="1044">
              <a:solidFill>
                <a:srgbClr val="FEFFFF"/>
              </a:solidFill>
              <a:latin typeface="NotesEsa" panose="02000506030000020004" pitchFamily="2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04FB00A-8E02-4571-A478-6EBAA0139357}"/>
              </a:ext>
            </a:extLst>
          </p:cNvPr>
          <p:cNvSpPr txBox="1"/>
          <p:nvPr/>
        </p:nvSpPr>
        <p:spPr>
          <a:xfrm>
            <a:off x="9179547" y="4189035"/>
            <a:ext cx="1929046" cy="64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931"/>
            <a:r>
              <a:rPr lang="en-US" sz="1790">
                <a:solidFill>
                  <a:srgbClr val="FEFFFF"/>
                </a:solidFill>
                <a:latin typeface="NotesEsa" panose="02000506030000020004" pitchFamily="2" charset="0"/>
              </a:rPr>
              <a:t>Surface habitat or pressurized rover</a:t>
            </a:r>
            <a:endParaRPr lang="en-US" sz="1044">
              <a:solidFill>
                <a:srgbClr val="FEFFFF"/>
              </a:solidFill>
              <a:latin typeface="NotesEsa" panose="02000506030000020004" pitchFamily="2" charset="0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C79A2EC-98C0-4EC9-8ABF-DE3B611D4EAC}"/>
              </a:ext>
            </a:extLst>
          </p:cNvPr>
          <p:cNvGrpSpPr/>
          <p:nvPr/>
        </p:nvGrpSpPr>
        <p:grpSpPr>
          <a:xfrm>
            <a:off x="782307" y="5266376"/>
            <a:ext cx="10706377" cy="931820"/>
            <a:chOff x="661676" y="1403396"/>
            <a:chExt cx="10765007" cy="936923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B8FE473C-C9C6-4E24-9FFC-BF67227F7616}"/>
                </a:ext>
              </a:extLst>
            </p:cNvPr>
            <p:cNvCxnSpPr>
              <a:stCxn id="112" idx="6"/>
              <a:endCxn id="113" idx="2"/>
            </p:cNvCxnSpPr>
            <p:nvPr/>
          </p:nvCxnSpPr>
          <p:spPr>
            <a:xfrm flipV="1">
              <a:off x="1120126" y="1631996"/>
              <a:ext cx="9848107" cy="10169"/>
            </a:xfrm>
            <a:prstGeom prst="line">
              <a:avLst/>
            </a:prstGeom>
            <a:ln w="635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CE8EB70-6A05-4E3C-8BF2-D3618FBF2078}"/>
                </a:ext>
              </a:extLst>
            </p:cNvPr>
            <p:cNvSpPr txBox="1"/>
            <p:nvPr/>
          </p:nvSpPr>
          <p:spPr>
            <a:xfrm>
              <a:off x="3636911" y="1693988"/>
              <a:ext cx="7266079" cy="646331"/>
            </a:xfrm>
            <a:prstGeom prst="rect">
              <a:avLst/>
            </a:prstGeom>
            <a:solidFill>
              <a:srgbClr val="010113">
                <a:alpha val="46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1931"/>
              <a:r>
                <a:rPr lang="en-US" sz="1790">
                  <a:solidFill>
                    <a:srgbClr val="FEFFFF"/>
                  </a:solidFill>
                  <a:latin typeface="NotesEsa" panose="02000506030000020004" pitchFamily="2" charset="0"/>
                </a:rPr>
                <a:t>European surface transportation (EL3/Argonaut) supporting science, cargo/utilities for human missions &amp; infrastructure deployment</a:t>
              </a:r>
              <a:endParaRPr lang="en-US" sz="1044">
                <a:solidFill>
                  <a:srgbClr val="FEFFFF"/>
                </a:solidFill>
                <a:latin typeface="NotesEsa" panose="02000506030000020004" pitchFamily="2" charset="0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4B7A058-7866-4927-B986-A2730F242D73}"/>
                </a:ext>
              </a:extLst>
            </p:cNvPr>
            <p:cNvSpPr/>
            <p:nvPr/>
          </p:nvSpPr>
          <p:spPr>
            <a:xfrm>
              <a:off x="661676" y="1413565"/>
              <a:ext cx="458450" cy="457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635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931"/>
              <a:endParaRPr lang="en-US" sz="1592">
                <a:solidFill>
                  <a:srgbClr val="FFC000"/>
                </a:solidFill>
                <a:latin typeface="NotesEsa" panose="02000506030000020004" pitchFamily="2" charset="0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5EDC0DA0-5ED7-4F7D-8691-5733DA760A5D}"/>
                </a:ext>
              </a:extLst>
            </p:cNvPr>
            <p:cNvSpPr/>
            <p:nvPr/>
          </p:nvSpPr>
          <p:spPr>
            <a:xfrm>
              <a:off x="10968233" y="1403396"/>
              <a:ext cx="458450" cy="457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635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931"/>
              <a:endParaRPr lang="en-US" sz="1592">
                <a:solidFill>
                  <a:srgbClr val="FFC000"/>
                </a:solidFill>
                <a:latin typeface="NotesEsa" panose="02000506030000020004" pitchFamily="2" charset="0"/>
              </a:endParaRPr>
            </a:p>
          </p:txBody>
        </p:sp>
      </p:grpSp>
      <p:pic>
        <p:nvPicPr>
          <p:cNvPr id="116" name="Picture 115">
            <a:extLst>
              <a:ext uri="{FF2B5EF4-FFF2-40B4-BE49-F238E27FC236}">
                <a16:creationId xmlns:a16="http://schemas.microsoft.com/office/drawing/2014/main" id="{47441DFF-FC38-427E-883C-F602D2885A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75" t="-10560" r="13418" b="10560"/>
          <a:stretch/>
        </p:blipFill>
        <p:spPr>
          <a:xfrm>
            <a:off x="1426039" y="5186584"/>
            <a:ext cx="1073810" cy="107411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5400" cap="rnd">
            <a:solidFill>
              <a:srgbClr val="F2F3EE"/>
            </a:solidFill>
            <a:prstDash val="solid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117" name="Picture 116" descr="A tall building with a statue in front of it&#10;&#10;Description automatically generated with low confidence">
            <a:extLst>
              <a:ext uri="{FF2B5EF4-FFF2-40B4-BE49-F238E27FC236}">
                <a16:creationId xmlns:a16="http://schemas.microsoft.com/office/drawing/2014/main" id="{906E744A-B604-4951-BE78-4964ADE3C9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33" r="11246"/>
          <a:stretch/>
        </p:blipFill>
        <p:spPr>
          <a:xfrm>
            <a:off x="2613277" y="5194141"/>
            <a:ext cx="1074061" cy="107411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5400" cap="rnd">
            <a:solidFill>
              <a:srgbClr val="F2F3EE"/>
            </a:solidFill>
            <a:prstDash val="solid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id="{0C4402F1-56FA-4BA9-86B1-D726F0FEDCF2}"/>
              </a:ext>
            </a:extLst>
          </p:cNvPr>
          <p:cNvGrpSpPr/>
          <p:nvPr/>
        </p:nvGrpSpPr>
        <p:grpSpPr>
          <a:xfrm>
            <a:off x="802252" y="1055888"/>
            <a:ext cx="11035309" cy="710557"/>
            <a:chOff x="661676" y="1156317"/>
            <a:chExt cx="11095741" cy="714448"/>
          </a:xfrm>
        </p:grpSpPr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94B87E81-15A2-4722-9F35-910384D12A22}"/>
                </a:ext>
              </a:extLst>
            </p:cNvPr>
            <p:cNvCxnSpPr>
              <a:cxnSpLocks/>
              <a:stCxn id="119" idx="6"/>
              <a:endCxn id="120" idx="2"/>
            </p:cNvCxnSpPr>
            <p:nvPr/>
          </p:nvCxnSpPr>
          <p:spPr>
            <a:xfrm flipV="1">
              <a:off x="1120126" y="1631996"/>
              <a:ext cx="9848107" cy="10169"/>
            </a:xfrm>
            <a:prstGeom prst="line">
              <a:avLst/>
            </a:prstGeom>
            <a:ln w="635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7D6722AD-940A-46DB-9F69-4F1E618A0903}"/>
                </a:ext>
              </a:extLst>
            </p:cNvPr>
            <p:cNvSpPr txBox="1"/>
            <p:nvPr/>
          </p:nvSpPr>
          <p:spPr>
            <a:xfrm>
              <a:off x="3190967" y="1156317"/>
              <a:ext cx="8566450" cy="369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1931"/>
              <a:r>
                <a:rPr lang="en-US" sz="1790">
                  <a:solidFill>
                    <a:srgbClr val="FEFFFF"/>
                  </a:solidFill>
                  <a:latin typeface="NotesEsa" panose="02000506030000020004" pitchFamily="2" charset="0"/>
                </a:rPr>
                <a:t>Communication &amp; Navigation, Gateway </a:t>
              </a:r>
              <a:r>
                <a:rPr lang="en-US" sz="1790" err="1">
                  <a:solidFill>
                    <a:srgbClr val="FEFFFF"/>
                  </a:solidFill>
                  <a:latin typeface="NotesEsa" panose="02000506030000020004" pitchFamily="2" charset="0"/>
                </a:rPr>
                <a:t>utilisation</a:t>
              </a:r>
              <a:r>
                <a:rPr lang="en-US" sz="1790">
                  <a:solidFill>
                    <a:srgbClr val="FEFFFF"/>
                  </a:solidFill>
                  <a:latin typeface="NotesEsa" panose="02000506030000020004" pitchFamily="2" charset="0"/>
                </a:rPr>
                <a:t>, RPS, analogues, exploration tools</a:t>
              </a:r>
              <a:endParaRPr lang="en-US" sz="1044">
                <a:solidFill>
                  <a:srgbClr val="FEFFFF"/>
                </a:solidFill>
                <a:latin typeface="NotesEsa" panose="02000506030000020004" pitchFamily="2" charset="0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3CE1515A-277F-4DC5-AE05-49869FA11692}"/>
                </a:ext>
              </a:extLst>
            </p:cNvPr>
            <p:cNvSpPr/>
            <p:nvPr/>
          </p:nvSpPr>
          <p:spPr>
            <a:xfrm>
              <a:off x="661676" y="1413565"/>
              <a:ext cx="458450" cy="457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635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931"/>
              <a:endParaRPr lang="en-US" sz="1592">
                <a:solidFill>
                  <a:srgbClr val="FFC000"/>
                </a:solidFill>
                <a:latin typeface="NotesEsa" panose="02000506030000020004" pitchFamily="2" charset="0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B4775F93-BC46-4E7A-B54C-8F2EB8001F2F}"/>
                </a:ext>
              </a:extLst>
            </p:cNvPr>
            <p:cNvSpPr/>
            <p:nvPr/>
          </p:nvSpPr>
          <p:spPr>
            <a:xfrm>
              <a:off x="10968233" y="1403396"/>
              <a:ext cx="458450" cy="457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635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931"/>
              <a:endParaRPr lang="en-US" sz="1592">
                <a:solidFill>
                  <a:srgbClr val="FFC000"/>
                </a:solidFill>
                <a:latin typeface="NotesEsa" panose="02000506030000020004" pitchFamily="2" charset="0"/>
              </a:endParaRPr>
            </a:p>
          </p:txBody>
        </p:sp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82CF154B-631E-460E-A5D2-4C68A83734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6104" y="964149"/>
            <a:ext cx="716625" cy="716079"/>
          </a:xfrm>
          <a:prstGeom prst="ellipse">
            <a:avLst/>
          </a:prstGeom>
          <a:ln w="25400">
            <a:solidFill>
              <a:schemeClr val="bg1"/>
            </a:solidFill>
          </a:ln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13DBBB2B-90E9-4FF8-8784-FA35A3B9F2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9" r="23449"/>
          <a:stretch/>
        </p:blipFill>
        <p:spPr>
          <a:xfrm>
            <a:off x="1983623" y="1191900"/>
            <a:ext cx="716625" cy="716079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 w="25400">
            <a:solidFill>
              <a:schemeClr val="bg1"/>
            </a:solidFill>
          </a:ln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9AAA1780-8B83-4702-83D8-4A8590128DC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549" y="2940467"/>
            <a:ext cx="1106598" cy="1074118"/>
          </a:xfrm>
          <a:prstGeom prst="ellips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135" name="Oval 134">
            <a:extLst>
              <a:ext uri="{FF2B5EF4-FFF2-40B4-BE49-F238E27FC236}">
                <a16:creationId xmlns:a16="http://schemas.microsoft.com/office/drawing/2014/main" id="{995ECAAF-45A8-452F-AA42-7892CD68839D}"/>
              </a:ext>
            </a:extLst>
          </p:cNvPr>
          <p:cNvSpPr>
            <a:spLocks noChangeAspect="1"/>
          </p:cNvSpPr>
          <p:nvPr/>
        </p:nvSpPr>
        <p:spPr>
          <a:xfrm>
            <a:off x="9495582" y="2775757"/>
            <a:ext cx="1432157" cy="1432157"/>
          </a:xfrm>
          <a:prstGeom prst="ellipse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00F44855-3084-4B4E-886D-389C5ED41C31}"/>
              </a:ext>
            </a:extLst>
          </p:cNvPr>
          <p:cNvSpPr>
            <a:spLocks noChangeAspect="1"/>
          </p:cNvSpPr>
          <p:nvPr/>
        </p:nvSpPr>
        <p:spPr>
          <a:xfrm>
            <a:off x="5220261" y="2964402"/>
            <a:ext cx="1074118" cy="1074118"/>
          </a:xfrm>
          <a:prstGeom prst="ellipse">
            <a:avLst/>
          </a:prstGeom>
          <a:blipFill>
            <a:blip r:embed="rId15"/>
            <a:stretch>
              <a:fillRect/>
            </a:stretch>
          </a:blipFill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9469" eaLnBrk="0" hangingPunct="0">
              <a:defRPr/>
            </a:pPr>
            <a:endParaRPr lang="en-GB" sz="1990">
              <a:solidFill>
                <a:srgbClr val="FEFFFF"/>
              </a:solidFill>
              <a:latin typeface="Arial" panose="020B0604020202020204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0C751CCC-3A2E-4333-98A7-8B5C2C7CDC6F}"/>
              </a:ext>
            </a:extLst>
          </p:cNvPr>
          <p:cNvSpPr>
            <a:spLocks noChangeAspect="1"/>
          </p:cNvSpPr>
          <p:nvPr/>
        </p:nvSpPr>
        <p:spPr>
          <a:xfrm>
            <a:off x="6005890" y="2949953"/>
            <a:ext cx="1074118" cy="1074118"/>
          </a:xfrm>
          <a:prstGeom prst="ellipse">
            <a:avLst/>
          </a:prstGeom>
          <a:blipFill dpi="0"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l="-9428" r="-26774"/>
            </a:stretch>
          </a:blipFill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9469" eaLnBrk="0" hangingPunct="0">
              <a:defRPr/>
            </a:pPr>
            <a:endParaRPr lang="en-GB" sz="1990">
              <a:solidFill>
                <a:srgbClr val="FEFFFF"/>
              </a:solidFill>
              <a:latin typeface="Arial" panose="020B0604020202020204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7F0B74A5-B194-45C7-9D98-64ABE5B02314}"/>
              </a:ext>
            </a:extLst>
          </p:cNvPr>
          <p:cNvSpPr>
            <a:spLocks noChangeAspect="1"/>
          </p:cNvSpPr>
          <p:nvPr/>
        </p:nvSpPr>
        <p:spPr>
          <a:xfrm>
            <a:off x="1804876" y="2922886"/>
            <a:ext cx="1074118" cy="1074118"/>
          </a:xfrm>
          <a:prstGeom prst="ellipse">
            <a:avLst/>
          </a:prstGeom>
          <a:blipFill dpi="0"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/>
            <a:stretch>
              <a:fillRect l="-9428" r="-26774"/>
            </a:stretch>
          </a:blipFill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9469" eaLnBrk="0" hangingPunct="0">
              <a:defRPr/>
            </a:pPr>
            <a:endParaRPr lang="en-GB" sz="1990">
              <a:solidFill>
                <a:srgbClr val="FEFFFF"/>
              </a:solidFill>
              <a:latin typeface="Arial" panose="020B0604020202020204"/>
            </a:endParaRPr>
          </a:p>
        </p:txBody>
      </p:sp>
      <p:pic>
        <p:nvPicPr>
          <p:cNvPr id="140" name="Picture 139" descr="A picture containing satellite&#10;&#10;Description automatically generated">
            <a:extLst>
              <a:ext uri="{FF2B5EF4-FFF2-40B4-BE49-F238E27FC236}">
                <a16:creationId xmlns:a16="http://schemas.microsoft.com/office/drawing/2014/main" id="{9AD9C54F-4F8F-4927-A3D7-7C692FCDDE5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854" y="903064"/>
            <a:ext cx="716743" cy="716079"/>
          </a:xfrm>
          <a:prstGeom prst="ellipse">
            <a:avLst/>
          </a:prstGeom>
          <a:ln w="25400">
            <a:solidFill>
              <a:schemeClr val="bg1"/>
            </a:solidFill>
          </a:ln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1F84E274-B3BE-4D65-A44C-EA09BF1950FE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483" y="2749157"/>
            <a:ext cx="1417226" cy="1432157"/>
          </a:xfrm>
          <a:prstGeom prst="rect">
            <a:avLst/>
          </a:prstGeom>
          <a:ln w="25400">
            <a:noFill/>
          </a:ln>
        </p:spPr>
      </p:pic>
      <p:sp>
        <p:nvSpPr>
          <p:cNvPr id="142" name="Oval 141">
            <a:extLst>
              <a:ext uri="{FF2B5EF4-FFF2-40B4-BE49-F238E27FC236}">
                <a16:creationId xmlns:a16="http://schemas.microsoft.com/office/drawing/2014/main" id="{089D79D1-C085-409E-A26A-A47D34D2CDAE}"/>
              </a:ext>
            </a:extLst>
          </p:cNvPr>
          <p:cNvSpPr>
            <a:spLocks noChangeAspect="1"/>
          </p:cNvSpPr>
          <p:nvPr/>
        </p:nvSpPr>
        <p:spPr>
          <a:xfrm>
            <a:off x="7486059" y="2779395"/>
            <a:ext cx="1432157" cy="1432157"/>
          </a:xfrm>
          <a:prstGeom prst="ellipse">
            <a:avLst/>
          </a:prstGeom>
          <a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000" r="-34000"/>
            </a:stretch>
          </a:blipFill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8333E5E5-9DCE-40BD-ABFF-326A5A0F3FA7}"/>
              </a:ext>
            </a:extLst>
          </p:cNvPr>
          <p:cNvSpPr/>
          <p:nvPr/>
        </p:nvSpPr>
        <p:spPr>
          <a:xfrm>
            <a:off x="782307" y="3977794"/>
            <a:ext cx="455953" cy="454710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931"/>
            <a:endParaRPr lang="en-US" sz="1592">
              <a:solidFill>
                <a:srgbClr val="8096A6">
                  <a:lumMod val="60000"/>
                  <a:lumOff val="40000"/>
                </a:srgbClr>
              </a:solidFill>
              <a:latin typeface="NotesEsa" panose="02000506030000020004" pitchFamily="2" charset="0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EE10BCD3-29C6-4F96-8289-3989063B8ECF}"/>
              </a:ext>
            </a:extLst>
          </p:cNvPr>
          <p:cNvSpPr/>
          <p:nvPr/>
        </p:nvSpPr>
        <p:spPr>
          <a:xfrm>
            <a:off x="1797583" y="2145067"/>
            <a:ext cx="455953" cy="45471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931"/>
            <a:endParaRPr lang="en-US" sz="1592">
              <a:solidFill>
                <a:srgbClr val="8096A6">
                  <a:lumMod val="60000"/>
                  <a:lumOff val="40000"/>
                </a:srgbClr>
              </a:solidFill>
              <a:latin typeface="NotesEsa" panose="02000506030000020004" pitchFamily="2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0FA12F8A-3B3C-4894-A49B-6C19C66C65EB}"/>
              </a:ext>
            </a:extLst>
          </p:cNvPr>
          <p:cNvSpPr/>
          <p:nvPr/>
        </p:nvSpPr>
        <p:spPr>
          <a:xfrm>
            <a:off x="3860104" y="4389564"/>
            <a:ext cx="455953" cy="45471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931"/>
            <a:endParaRPr lang="en-US" sz="1592">
              <a:solidFill>
                <a:srgbClr val="8096A6">
                  <a:lumMod val="60000"/>
                  <a:lumOff val="40000"/>
                </a:srgbClr>
              </a:solidFill>
              <a:latin typeface="NotesEsa" panose="02000506030000020004" pitchFamily="2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8E8C1129-CD1F-483B-9D04-30C531D1CEFA}"/>
              </a:ext>
            </a:extLst>
          </p:cNvPr>
          <p:cNvSpPr/>
          <p:nvPr/>
        </p:nvSpPr>
        <p:spPr>
          <a:xfrm>
            <a:off x="5908008" y="2145067"/>
            <a:ext cx="455953" cy="45471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931"/>
            <a:endParaRPr lang="en-US" sz="1592">
              <a:solidFill>
                <a:srgbClr val="8096A6">
                  <a:lumMod val="60000"/>
                  <a:lumOff val="40000"/>
                </a:srgbClr>
              </a:solidFill>
              <a:latin typeface="NotesEsa" panose="02000506030000020004" pitchFamily="2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0F6408D6-22AA-4542-A4FB-E823C5783E6B}"/>
              </a:ext>
            </a:extLst>
          </p:cNvPr>
          <p:cNvSpPr/>
          <p:nvPr/>
        </p:nvSpPr>
        <p:spPr>
          <a:xfrm>
            <a:off x="7984835" y="4364299"/>
            <a:ext cx="455953" cy="45471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931"/>
            <a:endParaRPr lang="en-US" sz="1592">
              <a:solidFill>
                <a:srgbClr val="8096A6">
                  <a:lumMod val="60000"/>
                  <a:lumOff val="40000"/>
                </a:srgbClr>
              </a:solidFill>
              <a:latin typeface="NotesEsa" panose="02000506030000020004" pitchFamily="2" charset="0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46102683-81DF-4252-946C-1294A50EAB6F}"/>
              </a:ext>
            </a:extLst>
          </p:cNvPr>
          <p:cNvSpPr/>
          <p:nvPr/>
        </p:nvSpPr>
        <p:spPr>
          <a:xfrm>
            <a:off x="10032737" y="2123593"/>
            <a:ext cx="455953" cy="45471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931"/>
            <a:endParaRPr lang="en-US" sz="1592">
              <a:solidFill>
                <a:srgbClr val="8096A6">
                  <a:lumMod val="60000"/>
                  <a:lumOff val="40000"/>
                </a:srgbClr>
              </a:solidFill>
              <a:latin typeface="NotesEsa" panose="02000506030000020004" pitchFamily="2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35319B4C-EA72-44C0-8788-01C53E8E0427}"/>
              </a:ext>
            </a:extLst>
          </p:cNvPr>
          <p:cNvSpPr/>
          <p:nvPr/>
        </p:nvSpPr>
        <p:spPr>
          <a:xfrm>
            <a:off x="11032731" y="3967680"/>
            <a:ext cx="455953" cy="454710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931"/>
            <a:endParaRPr lang="en-US" sz="1592">
              <a:solidFill>
                <a:srgbClr val="8096A6">
                  <a:lumMod val="60000"/>
                  <a:lumOff val="40000"/>
                </a:srgbClr>
              </a:solidFill>
              <a:latin typeface="NotesEsa" panose="020005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3B019A-7E11-6742-A7BC-0C9086FB475A}"/>
              </a:ext>
            </a:extLst>
          </p:cNvPr>
          <p:cNvSpPr txBox="1"/>
          <p:nvPr/>
        </p:nvSpPr>
        <p:spPr>
          <a:xfrm>
            <a:off x="5659924" y="68446"/>
            <a:ext cx="5105775" cy="951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931"/>
            <a:r>
              <a:rPr lang="en-GB" sz="2792">
                <a:solidFill>
                  <a:srgbClr val="FEFFFF"/>
                </a:solidFill>
                <a:hlinkClick r:id="rId23"/>
              </a:rPr>
              <a:t>N</a:t>
            </a:r>
            <a:r>
              <a:rPr lang="en-NL" sz="2792">
                <a:solidFill>
                  <a:srgbClr val="FEFFFF"/>
                </a:solidFill>
                <a:hlinkClick r:id="rId23"/>
              </a:rPr>
              <a:t>otional Strategy Roadmap Mission Concepts</a:t>
            </a:r>
            <a:endParaRPr lang="en-NL" sz="2792">
              <a:solidFill>
                <a:srgbClr val="FEFFFF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5D80883-E7CF-A81A-38DC-9C73D0C89E64}"/>
              </a:ext>
            </a:extLst>
          </p:cNvPr>
          <p:cNvPicPr>
            <a:picLocks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265" y="6575797"/>
            <a:ext cx="1636920" cy="104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FDDAFD-5329-89AB-AAC4-9E67BF4322B7}"/>
              </a:ext>
            </a:extLst>
          </p:cNvPr>
          <p:cNvPicPr/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4" y="6454643"/>
            <a:ext cx="9929649" cy="404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C4E66-F963-C346-14AA-9D552CE65A50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99" t="16445" r="11066" b="29426"/>
          <a:stretch/>
        </p:blipFill>
        <p:spPr>
          <a:xfrm>
            <a:off x="10670776" y="9351"/>
            <a:ext cx="1506304" cy="709312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3AE1C60-8CF0-A16B-ED7F-66403C06D8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rcRect l="-118750" t="-118750" r="-118750" b="-118750"/>
          <a:stretch>
            <a:fillRect/>
          </a:stretch>
        </p:blipFill>
        <p:spPr>
          <a:xfrm>
            <a:off x="10085642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0603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22"/>
    </mc:Choice>
    <mc:Fallback>
      <p:transition spd="slow" advTm="81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301A23-A439-3896-8A71-E58EB4AA8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20" y="242216"/>
            <a:ext cx="11333480" cy="60556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91A8D4-D88F-1742-8513-7AAC463ACEB6}"/>
              </a:ext>
            </a:extLst>
          </p:cNvPr>
          <p:cNvSpPr txBox="1"/>
          <p:nvPr/>
        </p:nvSpPr>
        <p:spPr>
          <a:xfrm>
            <a:off x="5646565" y="57875"/>
            <a:ext cx="5119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bg1"/>
                </a:solidFill>
                <a:hlinkClick r:id="rId5"/>
              </a:rPr>
              <a:t>N</a:t>
            </a:r>
            <a:r>
              <a:rPr lang="en-NL" sz="2800">
                <a:solidFill>
                  <a:schemeClr val="bg1"/>
                </a:solidFill>
                <a:hlinkClick r:id="rId5"/>
              </a:rPr>
              <a:t>otional Strategy Roadmap Mission Concepts</a:t>
            </a:r>
            <a:endParaRPr lang="en-NL" sz="28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DE1241-8B2E-804A-83CD-293AA13C69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99" t="16445" r="11066" b="29426"/>
          <a:stretch/>
        </p:blipFill>
        <p:spPr>
          <a:xfrm>
            <a:off x="10683239" y="0"/>
            <a:ext cx="1510423" cy="71125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D107164-CD95-5DAF-2259-6155B5823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85642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17014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26"/>
    </mc:Choice>
    <mc:Fallback>
      <p:transition spd="slow" advTm="48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5A973F-406F-40D5-A3BD-920C1EC2FB86}"/>
              </a:ext>
            </a:extLst>
          </p:cNvPr>
          <p:cNvSpPr/>
          <p:nvPr/>
        </p:nvSpPr>
        <p:spPr>
          <a:xfrm>
            <a:off x="16669" y="896763"/>
            <a:ext cx="12192000" cy="55438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931"/>
            <a:endParaRPr lang="en-GB" sz="2388">
              <a:solidFill>
                <a:srgbClr val="FEFFFF"/>
              </a:solidFill>
              <a:latin typeface="Arial" panose="020B060402020202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93" y="216282"/>
            <a:ext cx="10053743" cy="458552"/>
          </a:xfrm>
        </p:spPr>
        <p:txBody>
          <a:bodyPr/>
          <a:lstStyle/>
          <a:p>
            <a:r>
              <a:rPr lang="en-GB" sz="2388"/>
              <a:t>Exploration Preparation Research and  Technology (ExPeRT)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A81EFEF-4500-0F46-5940-60671618FC21}"/>
              </a:ext>
            </a:extLst>
          </p:cNvPr>
          <p:cNvPicPr>
            <a:picLocks/>
          </p:cNvPicPr>
          <p:nvPr/>
        </p:nvPicPr>
        <p:blipFill rotWithShape="1"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70" b="13434"/>
          <a:stretch/>
        </p:blipFill>
        <p:spPr>
          <a:xfrm>
            <a:off x="16670" y="885188"/>
            <a:ext cx="12192000" cy="5543890"/>
          </a:xfrm>
          <a:prstGeom prst="rect">
            <a:avLst/>
          </a:prstGeom>
          <a:blipFill>
            <a:blip r:embed="rId6">
              <a:alphaModFix amt="85000"/>
            </a:blip>
            <a:tile tx="0" ty="0" sx="100000" sy="100000" flip="none" algn="tl"/>
          </a:blipFill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930" y="1011973"/>
            <a:ext cx="11732718" cy="5313471"/>
          </a:xfrm>
        </p:spPr>
        <p:txBody>
          <a:bodyPr/>
          <a:lstStyle/>
          <a:p>
            <a:pPr marL="341051" indent="-341051">
              <a:buFont typeface="Arial" panose="020B0604020202020204" pitchFamily="34" charset="0"/>
              <a:buChar char="•"/>
            </a:pPr>
            <a:r>
              <a:rPr lang="en-GB" sz="1990">
                <a:solidFill>
                  <a:srgbClr val="FEFFFF"/>
                </a:solidFill>
              </a:rPr>
              <a:t>By preparing the future, ExPeRT is </a:t>
            </a:r>
            <a:r>
              <a:rPr lang="en-GB" sz="1990" b="1">
                <a:solidFill>
                  <a:schemeClr val="accent3"/>
                </a:solidFill>
              </a:rPr>
              <a:t>an enabling element for implementing the Terrae Novae 2030+ strategy</a:t>
            </a:r>
          </a:p>
          <a:p>
            <a:pPr marL="341051" indent="-341051">
              <a:buFont typeface="Arial" panose="020B0604020202020204" pitchFamily="34" charset="0"/>
              <a:buChar char="•"/>
            </a:pPr>
            <a:endParaRPr lang="en-GB" sz="1990" b="1">
              <a:solidFill>
                <a:schemeClr val="accent3"/>
              </a:solidFill>
            </a:endParaRPr>
          </a:p>
          <a:p>
            <a:pPr marL="341051" indent="-34105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990">
                <a:solidFill>
                  <a:schemeClr val="bg1"/>
                </a:solidFill>
              </a:rPr>
              <a:t>ExPeRT </a:t>
            </a:r>
            <a:r>
              <a:rPr lang="en-GB" sz="1990">
                <a:solidFill>
                  <a:srgbClr val="FEFFFF"/>
                </a:solidFill>
              </a:rPr>
              <a:t>has the mandate to:</a:t>
            </a:r>
            <a:endParaRPr lang="en-GB" sz="1990">
              <a:solidFill>
                <a:schemeClr val="bg1"/>
              </a:solidFill>
            </a:endParaRPr>
          </a:p>
          <a:p>
            <a:pPr marL="1118164" lvl="1" indent="-34105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990" b="1">
                <a:solidFill>
                  <a:schemeClr val="accent3"/>
                </a:solidFill>
              </a:rPr>
              <a:t>Prepare &amp; de-risk</a:t>
            </a:r>
            <a:r>
              <a:rPr lang="en-GB" sz="1990">
                <a:solidFill>
                  <a:schemeClr val="bg1"/>
                </a:solidFill>
              </a:rPr>
              <a:t> </a:t>
            </a:r>
            <a:r>
              <a:rPr lang="en-GB" sz="1990">
                <a:solidFill>
                  <a:srgbClr val="FEFFFF"/>
                </a:solidFill>
              </a:rPr>
              <a:t>future exploration missions, projects and associated technologies (Phase-0, Pre-Phase A, Phase A/B1); </a:t>
            </a:r>
          </a:p>
          <a:p>
            <a:pPr marL="1118164" lvl="1" indent="-341051">
              <a:lnSpc>
                <a:spcPct val="100000"/>
              </a:lnSpc>
              <a:spcBef>
                <a:spcPts val="1221"/>
              </a:spcBef>
              <a:buFont typeface="Arial" panose="020B0604020202020204" pitchFamily="34" charset="0"/>
              <a:buChar char="•"/>
            </a:pPr>
            <a:r>
              <a:rPr lang="en-GB" sz="1990">
                <a:solidFill>
                  <a:schemeClr val="bg1"/>
                </a:solidFill>
              </a:rPr>
              <a:t>Raise </a:t>
            </a:r>
            <a:r>
              <a:rPr lang="en-GB" sz="1990" b="1">
                <a:solidFill>
                  <a:schemeClr val="accent3"/>
                </a:solidFill>
              </a:rPr>
              <a:t>critical technologies to TRL5 </a:t>
            </a:r>
            <a:r>
              <a:rPr lang="en-GB" sz="1990">
                <a:solidFill>
                  <a:srgbClr val="FEFFFF"/>
                </a:solidFill>
              </a:rPr>
              <a:t>to facilitate selection and development of new exploration missions and projects;</a:t>
            </a:r>
          </a:p>
          <a:p>
            <a:pPr marL="1118164" lvl="1" indent="-341051">
              <a:lnSpc>
                <a:spcPct val="100000"/>
              </a:lnSpc>
              <a:spcBef>
                <a:spcPts val="1221"/>
              </a:spcBef>
              <a:buFont typeface="Arial" panose="020B0604020202020204" pitchFamily="34" charset="0"/>
              <a:buChar char="•"/>
            </a:pPr>
            <a:r>
              <a:rPr lang="en-GB" sz="1990">
                <a:solidFill>
                  <a:srgbClr val="FEFFFF"/>
                </a:solidFill>
              </a:rPr>
              <a:t>Contribute to new </a:t>
            </a:r>
            <a:r>
              <a:rPr lang="en-GB" sz="1990" b="1">
                <a:solidFill>
                  <a:schemeClr val="accent3"/>
                </a:solidFill>
              </a:rPr>
              <a:t>international partnerships </a:t>
            </a:r>
            <a:r>
              <a:rPr lang="en-GB" sz="1990">
                <a:solidFill>
                  <a:srgbClr val="FEFFFF"/>
                </a:solidFill>
              </a:rPr>
              <a:t>(both existing and new partners) to create future exploration opportunities;</a:t>
            </a:r>
          </a:p>
          <a:p>
            <a:pPr>
              <a:lnSpc>
                <a:spcPct val="100000"/>
              </a:lnSpc>
            </a:pPr>
            <a:endParaRPr lang="en-US" sz="1990">
              <a:solidFill>
                <a:srgbClr val="FEFFFF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990">
                <a:solidFill>
                  <a:srgbClr val="FEFFFF"/>
                </a:solidFill>
              </a:rPr>
              <a:t>Hence allowing Europe </a:t>
            </a:r>
            <a:r>
              <a:rPr lang="en-US" sz="1990" b="1">
                <a:solidFill>
                  <a:schemeClr val="accent3"/>
                </a:solidFill>
              </a:rPr>
              <a:t>to be flexible </a:t>
            </a:r>
            <a:r>
              <a:rPr lang="en-US" sz="1990">
                <a:solidFill>
                  <a:srgbClr val="FEFFFF"/>
                </a:solidFill>
              </a:rPr>
              <a:t>and to adapt to a fast-evolving international  exploration context</a:t>
            </a:r>
          </a:p>
          <a:p>
            <a:pPr>
              <a:spcBef>
                <a:spcPts val="624"/>
              </a:spcBef>
              <a:buClr>
                <a:srgbClr val="00AE9C"/>
              </a:buClr>
            </a:pPr>
            <a:endParaRPr lang="en-US" sz="1600" b="1" i="1">
              <a:solidFill>
                <a:srgbClr val="FEFFFF"/>
              </a:solidFill>
              <a:latin typeface="Arial"/>
              <a:ea typeface="Verdana"/>
              <a:cs typeface="Arial"/>
            </a:endParaRPr>
          </a:p>
          <a:p>
            <a:pPr>
              <a:spcBef>
                <a:spcPts val="624"/>
              </a:spcBef>
              <a:buClr>
                <a:srgbClr val="00AE9C"/>
              </a:buClr>
            </a:pPr>
            <a:r>
              <a:rPr lang="en-US" sz="1800" b="1" i="1">
                <a:solidFill>
                  <a:srgbClr val="FEFFFF"/>
                </a:solidFill>
                <a:latin typeface="Arial"/>
                <a:ea typeface="Verdana"/>
                <a:cs typeface="Arial"/>
              </a:rPr>
              <a:t>Note: </a:t>
            </a:r>
            <a:r>
              <a:rPr lang="en-US" sz="1800" i="1">
                <a:solidFill>
                  <a:srgbClr val="FEFFFF"/>
                </a:solidFill>
                <a:latin typeface="Arial"/>
                <a:ea typeface="Verdana"/>
                <a:cs typeface="Arial"/>
              </a:rPr>
              <a:t>Visit the </a:t>
            </a:r>
            <a:r>
              <a:rPr lang="en-US" sz="1800" i="1" err="1">
                <a:solidFill>
                  <a:srgbClr val="FEFFFF"/>
                </a:solidFill>
                <a:latin typeface="Arial"/>
                <a:ea typeface="Verdana"/>
                <a:cs typeface="Arial"/>
              </a:rPr>
              <a:t>ExPeRT</a:t>
            </a:r>
            <a:r>
              <a:rPr lang="en-US" sz="1800" i="1">
                <a:solidFill>
                  <a:srgbClr val="FEFFFF"/>
                </a:solidFill>
                <a:latin typeface="Arial"/>
                <a:ea typeface="Verdana"/>
                <a:cs typeface="Arial"/>
              </a:rPr>
              <a:t> webpage at </a:t>
            </a:r>
            <a:r>
              <a:rPr lang="en-US" sz="1800" i="1">
                <a:solidFill>
                  <a:srgbClr val="00B0F0"/>
                </a:solidFill>
                <a:latin typeface="Arial"/>
                <a:ea typeface="Verdana"/>
                <a:cs typeface="Arial"/>
                <a:hlinkClick r:id="rId7"/>
              </a:rPr>
              <a:t>www.esa.int/expert</a:t>
            </a:r>
            <a:r>
              <a:rPr lang="en-US"/>
              <a:t> (feedback is welcome!)</a:t>
            </a:r>
            <a:endParaRPr lang="en-US" sz="1800" i="1">
              <a:solidFill>
                <a:srgbClr val="00B0F0"/>
              </a:solidFill>
              <a:ea typeface="Verdana" panose="020B0604030504040204" pitchFamily="34" charset="0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3A228B8-FF94-666E-E195-F0F2254A1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85642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540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11"/>
    </mc:Choice>
    <mc:Fallback>
      <p:transition spd="slow" advTm="72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68296-D64A-8626-A989-B848DA90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Exploration Technology Activities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1B689F-A4B7-367A-24DE-701699CDC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1319" y="1080060"/>
            <a:ext cx="7117670" cy="5061758"/>
          </a:xfrm>
        </p:spPr>
        <p:txBody>
          <a:bodyPr vert="horz" wrap="square" lIns="35902" tIns="35902" rIns="35902" bIns="35902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00AE9C"/>
              </a:buClr>
            </a:pPr>
            <a:r>
              <a:rPr lang="en-US" sz="1995" b="1">
                <a:solidFill>
                  <a:schemeClr val="tx1"/>
                </a:solidFill>
                <a:ea typeface="Verdana" panose="020B0604030504040204" pitchFamily="34" charset="0"/>
              </a:rPr>
              <a:t>Technology-push activities</a:t>
            </a:r>
          </a:p>
          <a:p>
            <a:pPr marL="284978" indent="-284978">
              <a:spcBef>
                <a:spcPts val="1221"/>
              </a:spcBef>
              <a:buClr>
                <a:srgbClr val="00AE9C"/>
              </a:buClr>
              <a:buFont typeface="Wingdings" pitchFamily="2" charset="2"/>
              <a:buChar char="Ø"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Foster innovation and ideas from technical experts in ESA</a:t>
            </a:r>
          </a:p>
          <a:p>
            <a:pPr marL="284978" indent="-284978">
              <a:spcBef>
                <a:spcPts val="1221"/>
              </a:spcBef>
              <a:buClr>
                <a:srgbClr val="00AE9C"/>
              </a:buClr>
              <a:buFont typeface="Wingdings" pitchFamily="2" charset="2"/>
              <a:buChar char="Ø"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Potential for step-change or breakthrough (even disruption) in existing technologies and products</a:t>
            </a:r>
          </a:p>
          <a:p>
            <a:pPr marL="284978" indent="-284978">
              <a:spcBef>
                <a:spcPts val="1221"/>
              </a:spcBef>
              <a:buClr>
                <a:srgbClr val="00AE9C"/>
              </a:buClr>
              <a:buFont typeface="Wingdings" pitchFamily="2" charset="2"/>
              <a:buChar char="Ø"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Contributes to long-term performance targets, capability building</a:t>
            </a:r>
          </a:p>
          <a:p>
            <a:pPr>
              <a:buClr>
                <a:srgbClr val="00AE9C"/>
              </a:buClr>
            </a:pPr>
            <a:endParaRPr lang="en-US" sz="1995" b="1">
              <a:solidFill>
                <a:schemeClr val="tx1"/>
              </a:solidFill>
              <a:ea typeface="Verdana" panose="020B0604030504040204" pitchFamily="34" charset="0"/>
            </a:endParaRPr>
          </a:p>
          <a:p>
            <a:pPr>
              <a:buClr>
                <a:srgbClr val="00AE9C"/>
              </a:buClr>
            </a:pPr>
            <a:r>
              <a:rPr lang="en-US" sz="1995" b="1">
                <a:solidFill>
                  <a:schemeClr val="tx1"/>
                </a:solidFill>
                <a:ea typeface="Verdana" panose="020B0604030504040204" pitchFamily="34" charset="0"/>
              </a:rPr>
              <a:t>Mission-pull technology activities</a:t>
            </a:r>
          </a:p>
          <a:p>
            <a:pPr marL="284978" indent="-284978">
              <a:spcBef>
                <a:spcPts val="1221"/>
              </a:spcBef>
              <a:buClr>
                <a:srgbClr val="00AE9C"/>
              </a:buClr>
              <a:buFont typeface="Wingdings" pitchFamily="2" charset="2"/>
              <a:buChar char="Ø"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Application focused</a:t>
            </a:r>
          </a:p>
          <a:p>
            <a:pPr marL="284978" indent="-284978">
              <a:spcBef>
                <a:spcPts val="1221"/>
              </a:spcBef>
              <a:buClr>
                <a:srgbClr val="00AE9C"/>
              </a:buClr>
              <a:buFont typeface="Wingdings" pitchFamily="2" charset="2"/>
              <a:buChar char="Ø"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Responds to a specific identified exploration mission need</a:t>
            </a:r>
          </a:p>
          <a:p>
            <a:pPr marL="284978" indent="-284978">
              <a:spcBef>
                <a:spcPts val="1221"/>
              </a:spcBef>
              <a:buClr>
                <a:srgbClr val="00AE9C"/>
              </a:buClr>
              <a:buFont typeface="Wingdings" pitchFamily="2" charset="2"/>
              <a:buChar char="Ø"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Requirements are derived from completed mission studies</a:t>
            </a:r>
          </a:p>
          <a:p>
            <a:pPr marL="284978" indent="-284978">
              <a:spcBef>
                <a:spcPts val="1221"/>
              </a:spcBef>
              <a:buClr>
                <a:srgbClr val="00AE9C"/>
              </a:buClr>
              <a:buFont typeface="Wingdings" pitchFamily="2" charset="2"/>
              <a:buChar char="Ø"/>
            </a:pPr>
            <a:r>
              <a:rPr lang="en-US">
                <a:solidFill>
                  <a:schemeClr val="tx1"/>
                </a:solidFill>
                <a:ea typeface="Verdana" panose="020B0604030504040204" pitchFamily="34" charset="0"/>
              </a:rPr>
              <a:t>Performance verification</a:t>
            </a:r>
          </a:p>
        </p:txBody>
      </p:sp>
      <p:sp>
        <p:nvSpPr>
          <p:cNvPr id="5" name="object 30">
            <a:extLst>
              <a:ext uri="{FF2B5EF4-FFF2-40B4-BE49-F238E27FC236}">
                <a16:creationId xmlns:a16="http://schemas.microsoft.com/office/drawing/2014/main" id="{4661ECC6-0A2D-8598-8B49-C7B5A264224F}"/>
              </a:ext>
            </a:extLst>
          </p:cNvPr>
          <p:cNvSpPr>
            <a:spLocks noChangeAspect="1"/>
          </p:cNvSpPr>
          <p:nvPr/>
        </p:nvSpPr>
        <p:spPr>
          <a:xfrm>
            <a:off x="599276" y="1122609"/>
            <a:ext cx="3715014" cy="2066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1931"/>
            <a:endParaRPr sz="1795">
              <a:solidFill>
                <a:srgbClr val="0032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5A93F9-4947-932E-FA82-546F82529EC4}"/>
              </a:ext>
            </a:extLst>
          </p:cNvPr>
          <p:cNvSpPr txBox="1"/>
          <p:nvPr/>
        </p:nvSpPr>
        <p:spPr>
          <a:xfrm>
            <a:off x="531727" y="3199484"/>
            <a:ext cx="2652449" cy="245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1931"/>
            <a:r>
              <a:rPr lang="en-GB" sz="997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Credit: </a:t>
            </a:r>
            <a:r>
              <a:rPr lang="en-GB" sz="997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hlinkClick r:id="rId5"/>
              </a:rPr>
              <a:t>ISECG/Global Exploration Roadmap</a:t>
            </a:r>
            <a:endParaRPr lang="en-GB" sz="997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7" name="object 31">
            <a:extLst>
              <a:ext uri="{FF2B5EF4-FFF2-40B4-BE49-F238E27FC236}">
                <a16:creationId xmlns:a16="http://schemas.microsoft.com/office/drawing/2014/main" id="{051516CD-4E05-5243-8CF5-6D6140C377E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9276" y="3827709"/>
            <a:ext cx="3740570" cy="2098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C4693E9-1612-39B3-3A8E-C6531AE53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85642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45842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17"/>
    </mc:Choice>
    <mc:Fallback>
      <p:transition spd="slow" advTm="6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58AD1537-FEB3-F72A-A80E-FB07792B60FD}"/>
              </a:ext>
            </a:extLst>
          </p:cNvPr>
          <p:cNvPicPr>
            <a:picLocks/>
          </p:cNvPicPr>
          <p:nvPr/>
        </p:nvPicPr>
        <p:blipFill rotWithShape="1"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70" b="13434"/>
          <a:stretch/>
        </p:blipFill>
        <p:spPr>
          <a:xfrm>
            <a:off x="16670" y="896763"/>
            <a:ext cx="12192000" cy="5543890"/>
          </a:xfrm>
          <a:prstGeom prst="rect">
            <a:avLst/>
          </a:prstGeom>
          <a:blipFill>
            <a:blip r:embed="rId7">
              <a:alphaModFix amt="85000"/>
            </a:blip>
            <a:tile tx="0" ty="0" sx="100000" sy="100000" flip="none" algn="tl"/>
          </a:blip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7CF13C-DCC6-2B57-FB9E-6D8231316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Exploration Technology Requirements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3833BDB-B586-DD60-70A5-5DEC9BBF7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725" y="1040755"/>
            <a:ext cx="11764695" cy="5399897"/>
          </a:xfrm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20B0604020202020204" pitchFamily="34" charset="0"/>
              <a:buChar char="q"/>
            </a:pPr>
            <a:r>
              <a:rPr lang="en-GB" dirty="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HRE coordinates </a:t>
            </a:r>
            <a:r>
              <a:rPr lang="en-GB" dirty="0">
                <a:solidFill>
                  <a:srgbClr val="FFC000"/>
                </a:solidFill>
                <a:latin typeface="Arial"/>
                <a:ea typeface="MS PGothic"/>
                <a:cs typeface="Arial"/>
              </a:rPr>
              <a:t>technology activities for Exploration </a:t>
            </a:r>
            <a:r>
              <a:rPr lang="en-GB" dirty="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with relevant ESA Directorates</a:t>
            </a:r>
            <a:endParaRPr lang="en-GB" dirty="0">
              <a:solidFill>
                <a:srgbClr val="FEFFFF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20B0604020202020204" pitchFamily="34" charset="0"/>
              <a:buChar char="q"/>
            </a:pPr>
            <a:r>
              <a:rPr lang="en-GB" dirty="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A fundamental element  of this coordination process is represented by the timely definition of adequate user needs and technology requirements for future exploration missions </a:t>
            </a:r>
          </a:p>
          <a:p>
            <a:pPr marL="285750" indent="-285750">
              <a:lnSpc>
                <a:spcPct val="150000"/>
              </a:lnSpc>
              <a:buFont typeface="Wingdings" panose="020B0604020202020204" pitchFamily="34" charset="0"/>
              <a:buChar char="q"/>
            </a:pPr>
            <a:r>
              <a:rPr lang="en-GB" kern="0" dirty="0" err="1">
                <a:solidFill>
                  <a:schemeClr val="bg1"/>
                </a:solidFill>
              </a:rPr>
              <a:t>ExPeRT</a:t>
            </a:r>
            <a:r>
              <a:rPr lang="en-GB" kern="0" dirty="0">
                <a:solidFill>
                  <a:schemeClr val="bg1"/>
                </a:solidFill>
              </a:rPr>
              <a:t> provides technology-push and mission-pull technology requirements </a:t>
            </a:r>
            <a:r>
              <a:rPr lang="en-GB" dirty="0">
                <a:solidFill>
                  <a:schemeClr val="bg1"/>
                </a:solidFill>
              </a:rPr>
              <a:t>(TRQ) </a:t>
            </a:r>
            <a:r>
              <a:rPr lang="en-GB" kern="0" dirty="0">
                <a:solidFill>
                  <a:schemeClr val="bg1"/>
                </a:solidFill>
              </a:rPr>
              <a:t>on annual basis</a:t>
            </a:r>
            <a:endParaRPr lang="en-GB" dirty="0">
              <a:solidFill>
                <a:srgbClr val="FEFFFF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20B0604020202020204" pitchFamily="34" charset="0"/>
              <a:buChar char="q"/>
            </a:pPr>
            <a:r>
              <a:rPr lang="en-GB" kern="0" dirty="0">
                <a:solidFill>
                  <a:srgbClr val="00B0F0"/>
                </a:solidFill>
                <a:latin typeface="Arial"/>
                <a:ea typeface="MS PGothic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Technology-push requirements</a:t>
            </a:r>
            <a:r>
              <a:rPr lang="en-GB" kern="0" dirty="0">
                <a:solidFill>
                  <a:srgbClr val="00B0F0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n-GB" kern="0" dirty="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defined by </a:t>
            </a:r>
            <a:r>
              <a:rPr lang="en-GB" kern="0" dirty="0" err="1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ExPeRT</a:t>
            </a:r>
            <a:r>
              <a:rPr lang="en-GB" dirty="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,</a:t>
            </a:r>
            <a:r>
              <a:rPr lang="en-GB" kern="0" dirty="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n-GB" dirty="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are coordinated</a:t>
            </a:r>
            <a:r>
              <a:rPr lang="en-GB" kern="0" dirty="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n-GB" dirty="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with</a:t>
            </a:r>
            <a:r>
              <a:rPr lang="en-GB" kern="0" dirty="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n-GB" dirty="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ESA Competence</a:t>
            </a:r>
            <a:r>
              <a:rPr lang="en-GB" kern="0" dirty="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 Domain Leaders</a:t>
            </a:r>
          </a:p>
          <a:p>
            <a:pPr marL="285750" indent="-285750">
              <a:lnSpc>
                <a:spcPct val="150000"/>
              </a:lnSpc>
              <a:buFont typeface="Wingdings" panose="020B0604020202020204" pitchFamily="34" charset="0"/>
              <a:buChar char="q"/>
            </a:pPr>
            <a:r>
              <a:rPr lang="en-GB" dirty="0">
                <a:solidFill>
                  <a:srgbClr val="00B0F0"/>
                </a:solidFill>
                <a:latin typeface="Arial"/>
                <a:ea typeface="MS PGothic"/>
                <a:cs typeface="Arial"/>
              </a:rPr>
              <a:t>Mission-pull</a:t>
            </a:r>
            <a:r>
              <a:rPr lang="en-GB" kern="0" dirty="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 technology requirements in </a:t>
            </a:r>
            <a:r>
              <a:rPr lang="en-GB" kern="0" dirty="0">
                <a:solidFill>
                  <a:srgbClr val="00B0F0"/>
                </a:solidFill>
                <a:latin typeface="Arial"/>
                <a:ea typeface="MS PGothic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2021</a:t>
            </a:r>
            <a:r>
              <a:rPr lang="en-GB" kern="0" dirty="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, </a:t>
            </a:r>
            <a:r>
              <a:rPr lang="en-GB" kern="0" dirty="0">
                <a:solidFill>
                  <a:srgbClr val="00B0F0"/>
                </a:solidFill>
                <a:latin typeface="Arial"/>
                <a:ea typeface="MS PGothic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</a:t>
            </a:r>
            <a:r>
              <a:rPr lang="en-GB" kern="0" dirty="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, and </a:t>
            </a:r>
            <a:r>
              <a:rPr lang="en-GB" kern="0" dirty="0">
                <a:solidFill>
                  <a:srgbClr val="00B0F0"/>
                </a:solidFill>
                <a:latin typeface="Arial"/>
                <a:ea typeface="MS PGothic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</a:t>
            </a:r>
            <a:r>
              <a:rPr lang="en-GB" dirty="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 were defined</a:t>
            </a:r>
            <a:r>
              <a:rPr lang="en-GB" kern="0" dirty="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 by </a:t>
            </a:r>
            <a:r>
              <a:rPr lang="en-GB" kern="0" dirty="0" err="1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ExPeRT</a:t>
            </a:r>
            <a:r>
              <a:rPr lang="en-GB" kern="0" dirty="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 for the </a:t>
            </a:r>
            <a:r>
              <a:rPr lang="en-GB" dirty="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TDE workplan </a:t>
            </a:r>
            <a:r>
              <a:rPr lang="en-GB" kern="0" dirty="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based mainly on mission concept studies run at ESA’s Concurrent Design Facility</a:t>
            </a:r>
          </a:p>
          <a:p>
            <a:pPr marL="12700">
              <a:lnSpc>
                <a:spcPct val="150000"/>
              </a:lnSpc>
              <a:spcBef>
                <a:spcPts val="1200"/>
              </a:spcBef>
            </a:pPr>
            <a:r>
              <a:rPr lang="en-GB" dirty="0">
                <a:solidFill>
                  <a:schemeClr val="bg1"/>
                </a:solidFill>
                <a:latin typeface="+mn-lt"/>
                <a:cs typeface="Verdana"/>
              </a:rPr>
              <a:t>The </a:t>
            </a:r>
            <a:r>
              <a:rPr lang="en-GB" dirty="0">
                <a:solidFill>
                  <a:srgbClr val="00B0F0"/>
                </a:solidFill>
                <a:latin typeface="+mn-lt"/>
                <a:cs typeface="Verdana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Exploration Technology Compendium</a:t>
            </a:r>
            <a:r>
              <a:rPr lang="en-GB" dirty="0">
                <a:solidFill>
                  <a:srgbClr val="00B0F0"/>
                </a:solidFill>
                <a:latin typeface="+mn-lt"/>
                <a:cs typeface="Verdana"/>
              </a:rPr>
              <a:t> </a:t>
            </a:r>
            <a:r>
              <a:rPr lang="en-GB" dirty="0">
                <a:solidFill>
                  <a:schemeClr val="bg1"/>
                </a:solidFill>
                <a:latin typeface="+mn-lt"/>
                <a:cs typeface="Verdana"/>
              </a:rPr>
              <a:t>provides an overview of activities in</a:t>
            </a:r>
            <a:r>
              <a:rPr lang="en-GB" spc="-5" dirty="0">
                <a:solidFill>
                  <a:schemeClr val="bg1"/>
                </a:solidFill>
                <a:latin typeface="+mn-lt"/>
                <a:cs typeface="Verdana"/>
              </a:rPr>
              <a:t> its main</a:t>
            </a:r>
            <a:r>
              <a:rPr lang="en-GB" dirty="0">
                <a:solidFill>
                  <a:schemeClr val="bg1"/>
                </a:solidFill>
                <a:latin typeface="+mn-lt"/>
                <a:cs typeface="Verdana"/>
              </a:rPr>
              <a:t> </a:t>
            </a:r>
            <a:r>
              <a:rPr lang="en-GB" spc="-5" dirty="0">
                <a:solidFill>
                  <a:schemeClr val="bg1"/>
                </a:solidFill>
                <a:latin typeface="+mn-lt"/>
                <a:cs typeface="Verdana"/>
              </a:rPr>
              <a:t>funding</a:t>
            </a:r>
            <a:r>
              <a:rPr lang="en-GB" spc="85" dirty="0">
                <a:solidFill>
                  <a:schemeClr val="bg1"/>
                </a:solidFill>
                <a:latin typeface="+mn-lt"/>
                <a:cs typeface="Verdana"/>
              </a:rPr>
              <a:t> </a:t>
            </a:r>
            <a:r>
              <a:rPr lang="en-GB" spc="-5" dirty="0">
                <a:solidFill>
                  <a:schemeClr val="bg1"/>
                </a:solidFill>
                <a:latin typeface="+mn-lt"/>
                <a:cs typeface="Verdana"/>
              </a:rPr>
              <a:t>pillars:</a:t>
            </a:r>
            <a:endParaRPr lang="en-GB" dirty="0">
              <a:solidFill>
                <a:schemeClr val="bg1"/>
              </a:solidFill>
              <a:latin typeface="+mn-lt"/>
              <a:cs typeface="Verdana"/>
            </a:endParaRPr>
          </a:p>
          <a:p>
            <a:pPr marL="469900" indent="-457200">
              <a:lnSpc>
                <a:spcPct val="100000"/>
              </a:lnSpc>
              <a:spcBef>
                <a:spcPts val="765"/>
              </a:spcBef>
              <a:buFont typeface="Wingdings" pitchFamily="2" charset="2"/>
              <a:buChar char="§"/>
              <a:tabLst>
                <a:tab pos="195580" algn="l"/>
              </a:tabLst>
            </a:pPr>
            <a:r>
              <a:rPr lang="en-GB" dirty="0">
                <a:solidFill>
                  <a:srgbClr val="FFC000"/>
                </a:solidFill>
                <a:latin typeface="+mn-lt"/>
                <a:cs typeface="Verdana"/>
              </a:rPr>
              <a:t>Discovery and Spaceships</a:t>
            </a:r>
            <a:r>
              <a:rPr lang="en-GB" dirty="0">
                <a:solidFill>
                  <a:schemeClr val="bg1"/>
                </a:solidFill>
                <a:latin typeface="+mn-lt"/>
                <a:cs typeface="Verdana"/>
              </a:rPr>
              <a:t> TRL1 </a:t>
            </a:r>
            <a:r>
              <a:rPr lang="en-GB" dirty="0">
                <a:solidFill>
                  <a:schemeClr val="bg1"/>
                </a:solidFill>
                <a:latin typeface="+mn-lt"/>
                <a:cs typeface="Verdana"/>
                <a:sym typeface="Wingdings" pitchFamily="2" charset="2"/>
              </a:rPr>
              <a:t> TRL3 (Innovation and blue-sky research) </a:t>
            </a:r>
            <a:r>
              <a:rPr lang="en-GB" i="1" dirty="0">
                <a:solidFill>
                  <a:schemeClr val="bg1"/>
                </a:solidFill>
                <a:latin typeface="+mn-lt"/>
                <a:cs typeface="Verdana"/>
                <a:sym typeface="Wingdings" pitchFamily="2" charset="2"/>
              </a:rPr>
              <a:t>– not yet in the Compendium</a:t>
            </a:r>
            <a:endParaRPr lang="en-GB" i="1" dirty="0">
              <a:solidFill>
                <a:schemeClr val="bg1"/>
              </a:solidFill>
              <a:latin typeface="+mn-lt"/>
              <a:cs typeface="Verdana"/>
            </a:endParaRPr>
          </a:p>
          <a:p>
            <a:pPr marL="469900" indent="-457200">
              <a:lnSpc>
                <a:spcPct val="100000"/>
              </a:lnSpc>
              <a:spcBef>
                <a:spcPts val="765"/>
              </a:spcBef>
              <a:buFont typeface="Wingdings" pitchFamily="2" charset="2"/>
              <a:buChar char="§"/>
              <a:tabLst>
                <a:tab pos="195580" algn="l"/>
              </a:tabLst>
            </a:pPr>
            <a:r>
              <a:rPr lang="en-GB" dirty="0">
                <a:solidFill>
                  <a:srgbClr val="FFC000"/>
                </a:solidFill>
                <a:latin typeface="+mn-lt"/>
                <a:cs typeface="Verdana"/>
              </a:rPr>
              <a:t>TDE</a:t>
            </a:r>
            <a:r>
              <a:rPr lang="en-GB" spc="-5" dirty="0">
                <a:solidFill>
                  <a:schemeClr val="bg1"/>
                </a:solidFill>
                <a:latin typeface="+mn-lt"/>
                <a:cs typeface="Verdana"/>
              </a:rPr>
              <a:t> TRL2 </a:t>
            </a:r>
            <a:r>
              <a:rPr lang="en-GB" spc="-5" dirty="0">
                <a:solidFill>
                  <a:schemeClr val="bg1"/>
                </a:solidFill>
                <a:latin typeface="+mn-lt"/>
                <a:cs typeface="Verdana"/>
                <a:sym typeface="Wingdings" panose="05000000000000000000" pitchFamily="2" charset="2"/>
              </a:rPr>
              <a:t></a:t>
            </a:r>
            <a:r>
              <a:rPr lang="en-GB" spc="-5" dirty="0">
                <a:solidFill>
                  <a:schemeClr val="bg1"/>
                </a:solidFill>
                <a:latin typeface="+mn-lt"/>
                <a:cs typeface="Verdana"/>
              </a:rPr>
              <a:t>TRL4 (technology-push or</a:t>
            </a:r>
            <a:r>
              <a:rPr lang="en-GB" dirty="0">
                <a:solidFill>
                  <a:schemeClr val="bg1"/>
                </a:solidFill>
                <a:latin typeface="+mn-lt"/>
                <a:cs typeface="Verdana"/>
              </a:rPr>
              <a:t> m</a:t>
            </a:r>
            <a:r>
              <a:rPr lang="en-GB" spc="-5" dirty="0">
                <a:solidFill>
                  <a:schemeClr val="bg1"/>
                </a:solidFill>
                <a:latin typeface="+mn-lt"/>
                <a:cs typeface="Verdana"/>
              </a:rPr>
              <a:t>ission</a:t>
            </a:r>
            <a:r>
              <a:rPr lang="en-GB" spc="35" dirty="0">
                <a:solidFill>
                  <a:schemeClr val="bg1"/>
                </a:solidFill>
                <a:latin typeface="+mn-lt"/>
                <a:cs typeface="Verdana"/>
              </a:rPr>
              <a:t>-</a:t>
            </a:r>
            <a:r>
              <a:rPr lang="en-GB" spc="-5" dirty="0">
                <a:solidFill>
                  <a:schemeClr val="bg1"/>
                </a:solidFill>
                <a:latin typeface="+mn-lt"/>
                <a:cs typeface="Verdana"/>
              </a:rPr>
              <a:t>pull technology developments)</a:t>
            </a:r>
          </a:p>
          <a:p>
            <a:pPr marL="469900" indent="-457200">
              <a:lnSpc>
                <a:spcPct val="100000"/>
              </a:lnSpc>
              <a:spcBef>
                <a:spcPts val="765"/>
              </a:spcBef>
              <a:buFont typeface="Wingdings" pitchFamily="2" charset="2"/>
              <a:buChar char="§"/>
              <a:tabLst>
                <a:tab pos="195580" algn="l"/>
              </a:tabLst>
            </a:pPr>
            <a:r>
              <a:rPr lang="en-GB" dirty="0">
                <a:solidFill>
                  <a:srgbClr val="FFC000"/>
                </a:solidFill>
                <a:latin typeface="+mn-lt"/>
                <a:cs typeface="Verdana"/>
              </a:rPr>
              <a:t>GSTP</a:t>
            </a:r>
            <a:r>
              <a:rPr lang="en-GB" dirty="0">
                <a:solidFill>
                  <a:schemeClr val="bg1"/>
                </a:solidFill>
                <a:latin typeface="+mn-lt"/>
                <a:cs typeface="Verdana"/>
              </a:rPr>
              <a:t> </a:t>
            </a:r>
            <a:r>
              <a:rPr lang="en-GB" spc="-5" dirty="0">
                <a:solidFill>
                  <a:schemeClr val="bg1"/>
                </a:solidFill>
                <a:latin typeface="+mn-lt"/>
                <a:cs typeface="Verdana"/>
              </a:rPr>
              <a:t>TRL3 </a:t>
            </a:r>
            <a:r>
              <a:rPr lang="en-GB" spc="-5" dirty="0">
                <a:solidFill>
                  <a:schemeClr val="bg1"/>
                </a:solidFill>
                <a:latin typeface="+mn-lt"/>
                <a:cs typeface="Verdana"/>
                <a:sym typeface="Wingdings" panose="05000000000000000000" pitchFamily="2" charset="2"/>
              </a:rPr>
              <a:t> </a:t>
            </a:r>
            <a:r>
              <a:rPr lang="en-GB" spc="-5" dirty="0">
                <a:solidFill>
                  <a:schemeClr val="bg1"/>
                </a:solidFill>
                <a:latin typeface="+mn-lt"/>
                <a:cs typeface="Verdana"/>
              </a:rPr>
              <a:t>TRL9 (p</a:t>
            </a:r>
            <a:r>
              <a:rPr lang="en-GB" dirty="0">
                <a:solidFill>
                  <a:schemeClr val="bg1"/>
                </a:solidFill>
                <a:latin typeface="+mn-lt"/>
                <a:cs typeface="Verdana"/>
              </a:rPr>
              <a:t>roduct </a:t>
            </a:r>
            <a:r>
              <a:rPr lang="en-GB" spc="-5" dirty="0">
                <a:solidFill>
                  <a:schemeClr val="bg1"/>
                </a:solidFill>
                <a:latin typeface="+mn-lt"/>
                <a:cs typeface="Verdana"/>
              </a:rPr>
              <a:t>competitiveness </a:t>
            </a:r>
            <a:r>
              <a:rPr lang="en-GB" dirty="0">
                <a:solidFill>
                  <a:schemeClr val="bg1"/>
                </a:solidFill>
                <a:latin typeface="+mn-lt"/>
                <a:cs typeface="Verdana"/>
              </a:rPr>
              <a:t>or market</a:t>
            </a:r>
            <a:r>
              <a:rPr lang="en-GB" spc="-55" dirty="0">
                <a:solidFill>
                  <a:schemeClr val="bg1"/>
                </a:solidFill>
                <a:latin typeface="+mn-lt"/>
                <a:cs typeface="Verdana"/>
              </a:rPr>
              <a:t>-p</a:t>
            </a:r>
            <a:r>
              <a:rPr lang="en-GB" spc="-5" dirty="0">
                <a:solidFill>
                  <a:schemeClr val="bg1"/>
                </a:solidFill>
                <a:latin typeface="+mn-lt"/>
                <a:cs typeface="Verdana"/>
              </a:rPr>
              <a:t>ush)</a:t>
            </a:r>
            <a:endParaRPr lang="en-GB" dirty="0">
              <a:solidFill>
                <a:schemeClr val="bg1"/>
              </a:solidFill>
              <a:latin typeface="+mn-lt"/>
              <a:cs typeface="Verdana"/>
            </a:endParaRPr>
          </a:p>
          <a:p>
            <a:pPr marL="469900" indent="-457200">
              <a:lnSpc>
                <a:spcPct val="100000"/>
              </a:lnSpc>
              <a:spcBef>
                <a:spcPts val="765"/>
              </a:spcBef>
              <a:buFont typeface="Wingdings" pitchFamily="2" charset="2"/>
              <a:buChar char="§"/>
              <a:tabLst>
                <a:tab pos="195580" algn="l"/>
              </a:tabLst>
            </a:pPr>
            <a:r>
              <a:rPr lang="en-GB" spc="-5" dirty="0" err="1">
                <a:solidFill>
                  <a:srgbClr val="FFC000"/>
                </a:solidFill>
                <a:latin typeface="+mn-lt"/>
                <a:cs typeface="Verdana"/>
              </a:rPr>
              <a:t>ExPeRT</a:t>
            </a:r>
            <a:r>
              <a:rPr lang="en-GB" spc="-5" dirty="0">
                <a:solidFill>
                  <a:schemeClr val="bg1"/>
                </a:solidFill>
                <a:latin typeface="+mn-lt"/>
                <a:cs typeface="Verdana"/>
              </a:rPr>
              <a:t>  TRL3 </a:t>
            </a:r>
            <a:r>
              <a:rPr lang="en-GB" spc="-5" dirty="0">
                <a:solidFill>
                  <a:schemeClr val="bg1"/>
                </a:solidFill>
                <a:latin typeface="+mn-lt"/>
                <a:cs typeface="Verdana"/>
                <a:sym typeface="Wingdings" panose="05000000000000000000" pitchFamily="2" charset="2"/>
              </a:rPr>
              <a:t> </a:t>
            </a:r>
            <a:r>
              <a:rPr lang="en-GB" spc="-5" dirty="0">
                <a:solidFill>
                  <a:schemeClr val="bg1"/>
                </a:solidFill>
                <a:latin typeface="+mn-lt"/>
                <a:cs typeface="Verdana"/>
              </a:rPr>
              <a:t>TRL5/6 (programme/mission-pull technology developments or</a:t>
            </a:r>
            <a:r>
              <a:rPr lang="en-GB" dirty="0">
                <a:solidFill>
                  <a:schemeClr val="bg1"/>
                </a:solidFill>
                <a:latin typeface="+mn-lt"/>
                <a:cs typeface="Verdana"/>
              </a:rPr>
              <a:t> core</a:t>
            </a:r>
            <a:r>
              <a:rPr lang="en-GB" spc="15" dirty="0">
                <a:solidFill>
                  <a:schemeClr val="bg1"/>
                </a:solidFill>
                <a:latin typeface="+mn-lt"/>
                <a:cs typeface="Verdana"/>
              </a:rPr>
              <a:t> c</a:t>
            </a:r>
            <a:r>
              <a:rPr lang="en-GB" spc="-5" dirty="0">
                <a:solidFill>
                  <a:schemeClr val="bg1"/>
                </a:solidFill>
                <a:latin typeface="+mn-lt"/>
                <a:cs typeface="Verdana"/>
              </a:rPr>
              <a:t>apability maturation)</a:t>
            </a:r>
            <a:endParaRPr lang="en-US" sz="1600" i="1" dirty="0">
              <a:solidFill>
                <a:srgbClr val="0070C0"/>
              </a:solidFill>
              <a:ea typeface="Verdana" panose="020B0604030504040204" pitchFamily="34" charset="0"/>
              <a:hlinkClick r:id="rId1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10E193C-9587-1984-41AE-FEFC385963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rcRect l="-118750" t="-118750" r="-118750" b="-118750"/>
          <a:stretch>
            <a:fillRect/>
          </a:stretch>
        </p:blipFill>
        <p:spPr>
          <a:xfrm>
            <a:off x="10085642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1762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225"/>
    </mc:Choice>
    <mc:Fallback>
      <p:transition spd="slow" advTm="124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AAB356B-543B-CCD9-B469-C9E5C43C3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6927" y="3013315"/>
            <a:ext cx="4899442" cy="28772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88FB1D-2935-0E86-3FF8-9656E18BE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Technologies for Exploration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00226-FC1F-AD79-7E2E-A828F927D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5472" y="1150079"/>
            <a:ext cx="8404112" cy="1433157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Timely development of critical technologies essential to achieve optimum cost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ESA requires TRL5 for new technologies by end of system Phase B1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Principle of maximising open competition for the excellence of the products</a:t>
            </a:r>
          </a:p>
        </p:txBody>
      </p:sp>
      <p:pic>
        <p:nvPicPr>
          <p:cNvPr id="5" name="picture">
            <a:extLst>
              <a:ext uri="{FF2B5EF4-FFF2-40B4-BE49-F238E27FC236}">
                <a16:creationId xmlns:a16="http://schemas.microsoft.com/office/drawing/2014/main" id="{5DEA70F3-F153-01A0-7016-C48B9B313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253" y="3112412"/>
            <a:ext cx="4524902" cy="2595509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EBFE5D5-1ADB-B41D-8023-A25FA7F06D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337901"/>
              </p:ext>
            </p:extLst>
          </p:nvPr>
        </p:nvGraphicFramePr>
        <p:xfrm>
          <a:off x="205508" y="1241713"/>
          <a:ext cx="2618715" cy="4768852"/>
        </p:xfrm>
        <a:graphic>
          <a:graphicData uri="http://schemas.openxmlformats.org/drawingml/2006/table">
            <a:tbl>
              <a:tblPr/>
              <a:tblGrid>
                <a:gridCol w="2618715">
                  <a:extLst>
                    <a:ext uri="{9D8B030D-6E8A-4147-A177-3AD203B41FA5}">
                      <a16:colId xmlns:a16="http://schemas.microsoft.com/office/drawing/2014/main" val="3964686227"/>
                    </a:ext>
                  </a:extLst>
                </a:gridCol>
              </a:tblGrid>
              <a:tr h="623902">
                <a:tc>
                  <a:txBody>
                    <a:bodyPr/>
                    <a:lstStyle>
                      <a:lvl1pPr marL="0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39824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879649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19473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75929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199122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63894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078771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518595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n-GB" sz="1800" b="1" u="none" strike="noStrike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Technology Areas</a:t>
                      </a:r>
                      <a:endParaRPr lang="en-GB" sz="18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595050"/>
                  </a:ext>
                </a:extLst>
              </a:tr>
              <a:tr h="251311">
                <a:tc>
                  <a:txBody>
                    <a:bodyPr/>
                    <a:lstStyle>
                      <a:lvl1pPr marL="0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39824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879649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19473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75929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199122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63894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078771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518595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endParaRPr lang="en-GB" sz="120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en-GB" sz="120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Propulsion</a:t>
                      </a:r>
                      <a:endParaRPr lang="en-GB" sz="1200" b="0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0076017"/>
                  </a:ext>
                </a:extLst>
              </a:tr>
              <a:tr h="251311">
                <a:tc>
                  <a:txBody>
                    <a:bodyPr/>
                    <a:lstStyle>
                      <a:lvl1pPr marL="0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39824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879649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19473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75929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199122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63894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078771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518595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n-GB" sz="1200" b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Novel Energy Systems</a:t>
                      </a:r>
                      <a:endParaRPr lang="en-GB" sz="1200" b="0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145363"/>
                  </a:ext>
                </a:extLst>
              </a:tr>
              <a:tr h="251311">
                <a:tc>
                  <a:txBody>
                    <a:bodyPr/>
                    <a:lstStyle>
                      <a:lvl1pPr marL="0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39824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879649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19473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75929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199122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63894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078771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518595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n-GB" sz="1200" b="1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Robotics and Mechanisms</a:t>
                      </a:r>
                      <a:endParaRPr lang="en-GB" sz="1200" b="1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035912"/>
                  </a:ext>
                </a:extLst>
              </a:tr>
              <a:tr h="251311">
                <a:tc>
                  <a:txBody>
                    <a:bodyPr/>
                    <a:lstStyle>
                      <a:lvl1pPr marL="0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39824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879649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19473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75929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199122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63894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078771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518595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n-GB" sz="1200" b="1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Artificial Intelligence Applications</a:t>
                      </a:r>
                      <a:endParaRPr lang="en-GB" sz="1200" b="1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698808"/>
                  </a:ext>
                </a:extLst>
              </a:tr>
              <a:tr h="251311">
                <a:tc>
                  <a:txBody>
                    <a:bodyPr/>
                    <a:lstStyle>
                      <a:lvl1pPr marL="0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39824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879649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19473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75929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199122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63894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078771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518595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n-GB" sz="120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Life Support Systems</a:t>
                      </a:r>
                      <a:endParaRPr lang="en-GB" sz="1200" b="0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6406744"/>
                  </a:ext>
                </a:extLst>
              </a:tr>
              <a:tr h="251311">
                <a:tc>
                  <a:txBody>
                    <a:bodyPr/>
                    <a:lstStyle>
                      <a:lvl1pPr marL="0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39824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879649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19473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75929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199122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63894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078771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518595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n-GB" sz="120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 Manufacturing</a:t>
                      </a:r>
                      <a:endParaRPr lang="en-GB" sz="1200" b="0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464276"/>
                  </a:ext>
                </a:extLst>
              </a:tr>
              <a:tr h="251311">
                <a:tc>
                  <a:txBody>
                    <a:bodyPr/>
                    <a:lstStyle>
                      <a:lvl1pPr marL="0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39824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879649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19473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75929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199122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63894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078771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518595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n-GB" sz="120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Crew Health Management</a:t>
                      </a:r>
                      <a:endParaRPr lang="en-GB" sz="1200" b="0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885285"/>
                  </a:ext>
                </a:extLst>
              </a:tr>
              <a:tr h="251311">
                <a:tc>
                  <a:txBody>
                    <a:bodyPr/>
                    <a:lstStyle>
                      <a:lvl1pPr marL="0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39824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879649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19473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75929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199122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63894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078771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518595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n-GB" sz="120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Space Resources Utilisation</a:t>
                      </a:r>
                      <a:r>
                        <a:rPr lang="en-GB" sz="1200" u="none" strike="noStrike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GB" sz="1200" u="none" strike="noStrike" baseline="300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roadmap</a:t>
                      </a:r>
                      <a:endParaRPr lang="en-GB" sz="1200" b="0" i="0" u="none" strike="noStrike" baseline="3000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5957957"/>
                  </a:ext>
                </a:extLst>
              </a:tr>
              <a:tr h="251311">
                <a:tc>
                  <a:txBody>
                    <a:bodyPr/>
                    <a:lstStyle>
                      <a:lvl1pPr marL="0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39824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879649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19473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75929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199122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63894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078771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518595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n-GB" sz="120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Radiation &amp; Environmental Effects</a:t>
                      </a:r>
                      <a:endParaRPr lang="en-GB" sz="1200" b="0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913473"/>
                  </a:ext>
                </a:extLst>
              </a:tr>
              <a:tr h="251311">
                <a:tc>
                  <a:txBody>
                    <a:bodyPr/>
                    <a:lstStyle>
                      <a:lvl1pPr marL="0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39824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879649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19473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75929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199122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63894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078771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518595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n-GB" sz="120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 and Navigation</a:t>
                      </a:r>
                      <a:endParaRPr lang="en-GB" sz="1200" b="0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873081"/>
                  </a:ext>
                </a:extLst>
              </a:tr>
              <a:tr h="251311">
                <a:tc>
                  <a:txBody>
                    <a:bodyPr/>
                    <a:lstStyle>
                      <a:lvl1pPr marL="0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39824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879649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19473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75929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199122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63894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078771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518595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n-GB" sz="1200" b="1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Subsurface Sampling/Deep Drilling</a:t>
                      </a:r>
                      <a:endParaRPr lang="en-GB" sz="1200" b="1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1169368"/>
                  </a:ext>
                </a:extLst>
              </a:tr>
              <a:tr h="251311">
                <a:tc>
                  <a:txBody>
                    <a:bodyPr/>
                    <a:lstStyle>
                      <a:lvl1pPr marL="0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39824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879649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19473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75929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199122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63894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078771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518595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n-GB" sz="120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Guidance, Navigation and Control</a:t>
                      </a:r>
                      <a:endParaRPr lang="en-GB" sz="1200" b="0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506954"/>
                  </a:ext>
                </a:extLst>
              </a:tr>
              <a:tr h="251311">
                <a:tc>
                  <a:txBody>
                    <a:bodyPr/>
                    <a:lstStyle>
                      <a:lvl1pPr marL="0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39824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879649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19473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75929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199122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63894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078771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518595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n-GB" sz="120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Avionics</a:t>
                      </a:r>
                      <a:endParaRPr lang="en-GB" sz="1200" b="0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610624"/>
                  </a:ext>
                </a:extLst>
              </a:tr>
              <a:tr h="251311">
                <a:tc>
                  <a:txBody>
                    <a:bodyPr/>
                    <a:lstStyle>
                      <a:lvl1pPr marL="0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39824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879649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19473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75929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199122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63894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078771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518595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n-GB" sz="120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(re-)Entry, Descent and Landing</a:t>
                      </a:r>
                      <a:endParaRPr lang="en-GB" sz="1200" b="0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1325160"/>
                  </a:ext>
                </a:extLst>
              </a:tr>
              <a:tr h="251311">
                <a:tc>
                  <a:txBody>
                    <a:bodyPr/>
                    <a:lstStyle>
                      <a:lvl1pPr marL="0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39824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879649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19473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75929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199122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63894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078771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518595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n-GB" sz="120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Thermal Control Systems</a:t>
                      </a:r>
                      <a:endParaRPr lang="en-GB" sz="1200" b="0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3786616"/>
                  </a:ext>
                </a:extLst>
              </a:tr>
              <a:tr h="251311">
                <a:tc>
                  <a:txBody>
                    <a:bodyPr/>
                    <a:lstStyle>
                      <a:lvl1pPr marL="0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39824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879649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19473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75929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199122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638947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078771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518595" algn="l" defTabSz="879649" rtl="0" eaLnBrk="1" latinLnBrk="0" hangingPunct="1">
                        <a:defRPr sz="173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n-GB" sz="1200" u="none" strike="noStrike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Mission Operations Data Systems</a:t>
                      </a:r>
                      <a:endParaRPr lang="en-GB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203277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C370D0E-85AE-B0A9-FA78-661F1DD640C6}"/>
              </a:ext>
            </a:extLst>
          </p:cNvPr>
          <p:cNvSpPr txBox="1"/>
          <p:nvPr/>
        </p:nvSpPr>
        <p:spPr>
          <a:xfrm>
            <a:off x="10703423" y="5707921"/>
            <a:ext cx="14205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>
                <a:effectLst/>
                <a:latin typeface="+mn-lt"/>
              </a:rPr>
              <a:t>Ref. ECSS-E-HB-11A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C261D1D-D8AA-AE9C-E4C7-79AA4BBB77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85642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970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048"/>
    </mc:Choice>
    <mc:Fallback>
      <p:transition spd="slow" advTm="164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4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|30.5"/>
</p:tagLst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_Tutorial.potx" id="{95E5C889-A0E6-4C42-9D0A-A8293F16A577}" vid="{AE615598-3067-47A8-9724-1697B889870B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_Tutorial.potx" id="{95E5C889-A0E6-4C42-9D0A-A8293F16A577}" vid="{D8AB3806-CE68-4E5B-AE19-704F1892DF1A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_Tutorial.potx" id="{95E5C889-A0E6-4C42-9D0A-A8293F16A577}" vid="{CBC1B754-6456-4E6F-AE1E-9465434CEDD3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_Tutorial.potx" id="{95E5C889-A0E6-4C42-9D0A-A8293F16A577}" vid="{46CCA068-682A-4E7A-A50C-191DD9E49D12}"/>
    </a:ext>
  </a:extLst>
</a:theme>
</file>

<file path=ppt/theme/theme5.xml><?xml version="1.0" encoding="utf-8"?>
<a:theme xmlns:a="http://schemas.openxmlformats.org/drawingml/2006/main" name="1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_Tutorial.potx" id="{95E5C889-A0E6-4C42-9D0A-A8293F16A577}" vid="{CBC1B754-6456-4E6F-AE1E-9465434CEDD3}"/>
    </a:ext>
  </a:extLst>
</a:theme>
</file>

<file path=ppt/theme/theme6.xml><?xml version="1.0" encoding="utf-8"?>
<a:theme xmlns:a="http://schemas.openxmlformats.org/drawingml/2006/main" name="1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_Tutorial.potx" id="{95E5C889-A0E6-4C42-9D0A-A8293F16A577}" vid="{AE615598-3067-47A8-9724-1697B889870B}"/>
    </a:ext>
  </a:extLst>
</a:theme>
</file>

<file path=ppt/theme/theme7.xml><?xml version="1.0" encoding="utf-8"?>
<a:theme xmlns:a="http://schemas.openxmlformats.org/drawingml/2006/main" name="2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_Tutorial.potx" id="{95E5C889-A0E6-4C42-9D0A-A8293F16A577}" vid="{CBC1B754-6456-4E6F-AE1E-9465434CEDD3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150E0CD029FC448E32020A92A95E7D" ma:contentTypeVersion="2" ma:contentTypeDescription="Create a new document." ma:contentTypeScope="" ma:versionID="06147bb5d4703a185b1216a62385a03c">
  <xsd:schema xmlns:xsd="http://www.w3.org/2001/XMLSchema" xmlns:xs="http://www.w3.org/2001/XMLSchema" xmlns:p="http://schemas.microsoft.com/office/2006/metadata/properties" xmlns:ns2="http://schemas.microsoft.com/sharepoint/v4" xmlns:ns3="36e7eb9c-f745-401e-9215-8fea2ceacb61" targetNamespace="http://schemas.microsoft.com/office/2006/metadata/properties" ma:root="true" ma:fieldsID="4afa77c07898c7f9546e98973deb5d80" ns2:_="" ns3:_="">
    <xsd:import namespace="http://schemas.microsoft.com/sharepoint/v4"/>
    <xsd:import namespace="36e7eb9c-f745-401e-9215-8fea2ceacb61"/>
    <xsd:element name="properties">
      <xsd:complexType>
        <xsd:sequence>
          <xsd:element name="documentManagement">
            <xsd:complexType>
              <xsd:all>
                <xsd:element ref="ns2:IconOverlay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e7eb9c-f745-401e-9215-8fea2ceacb61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22279E-2C4C-4C93-8498-455A58D1433E}">
  <ds:schemaRefs>
    <ds:schemaRef ds:uri="36e7eb9c-f745-401e-9215-8fea2ceacb6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4D86241-BD89-44CD-B85B-AA3014F8BA33}">
  <ds:schemaRefs>
    <ds:schemaRef ds:uri="36e7eb9c-f745-401e-9215-8fea2ceacb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2020_ESA_Presentation_Tutorial</Template>
  <TotalTime>65</TotalTime>
  <Words>791</Words>
  <Application>Microsoft Office PowerPoint</Application>
  <PresentationFormat>Custom</PresentationFormat>
  <Paragraphs>123</Paragraphs>
  <Slides>15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Calibri</vt:lpstr>
      <vt:lpstr>NotesEsa</vt:lpstr>
      <vt:lpstr>NotesStyle-BoldTf</vt:lpstr>
      <vt:lpstr>Verdana</vt:lpstr>
      <vt:lpstr>Wingdings</vt:lpstr>
      <vt:lpstr>ESA_Presentation_DARK</vt:lpstr>
      <vt:lpstr>ESA_Presentation_DARK_BG</vt:lpstr>
      <vt:lpstr>ESA_Presentation_CLEAR</vt:lpstr>
      <vt:lpstr>ESA_Presentation_CLEAR_BG</vt:lpstr>
      <vt:lpstr>1_ESA_Presentation_CLEAR</vt:lpstr>
      <vt:lpstr>1_ESA_Presentation_DARK</vt:lpstr>
      <vt:lpstr>2_ESA_Presentation_CLEAR</vt:lpstr>
      <vt:lpstr>PowerPoint Presentation</vt:lpstr>
      <vt:lpstr>E3P – European Exploration Envelope Programme</vt:lpstr>
      <vt:lpstr>PowerPoint Presentation</vt:lpstr>
      <vt:lpstr>PowerPoint Presentation</vt:lpstr>
      <vt:lpstr>PowerPoint Presentation</vt:lpstr>
      <vt:lpstr>Exploration Preparation Research and  Technology (ExPeRT)</vt:lpstr>
      <vt:lpstr>Exploration Technology Activities</vt:lpstr>
      <vt:lpstr>Exploration Technology Requirements</vt:lpstr>
      <vt:lpstr>Technologies for Exploration</vt:lpstr>
      <vt:lpstr>THE ARGONAUTS ARE COMING!</vt:lpstr>
      <vt:lpstr>ARGONAUT 1:1 MODEL and VR</vt:lpstr>
      <vt:lpstr>PowerPoint Presentation</vt:lpstr>
      <vt:lpstr>PowerPoint Presentation</vt:lpstr>
      <vt:lpstr>PowerPoint Presentation</vt:lpstr>
      <vt:lpstr>PowerPoint Presentation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ESA Technology Programmes: Exploration</dc:title>
  <dc:subject>Status of ESA Technology Programmes: Exploration</dc:subject>
  <dc:creator>Filomena Iorizzo</dc:creator>
  <cp:keywords/>
  <dc:description/>
  <cp:lastModifiedBy>Jorge Alves</cp:lastModifiedBy>
  <cp:revision>1</cp:revision>
  <cp:lastPrinted>2008-08-26T16:26:23Z</cp:lastPrinted>
  <dcterms:created xsi:type="dcterms:W3CDTF">2022-12-21T08:30:33Z</dcterms:created>
  <dcterms:modified xsi:type="dcterms:W3CDTF">2023-10-16T21:11:50Z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0x010100BE150E0CD029FC448E32020A92A95E7D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2022-12-20T23:00:00Z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4a00021d-1ae8-4ecb-b967-5539d02b5596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PKKMWAM5UKCP-1108600927-1304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2020-09-30T12:14:03Z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c41b7b93-7688-49e1-93f2-2611d3e7665f</vt:lpwstr>
  </property>
  <property fmtid="{D5CDD505-2E9C-101B-9397-08002B2CF9AE}" pid="41" name="MSIP_Label_3976fa30-1907-4356-8241-62ea5e1c0256_ContentBits">
    <vt:lpwstr>0</vt:lpwstr>
  </property>
</Properties>
</file>